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4"/>
  </p:notesMasterIdLst>
  <p:sldIdLst>
    <p:sldId id="298" r:id="rId2"/>
    <p:sldId id="304" r:id="rId3"/>
    <p:sldId id="300" r:id="rId4"/>
    <p:sldId id="331" r:id="rId5"/>
    <p:sldId id="333" r:id="rId6"/>
    <p:sldId id="336" r:id="rId7"/>
    <p:sldId id="334" r:id="rId8"/>
    <p:sldId id="302" r:id="rId9"/>
    <p:sldId id="332" r:id="rId10"/>
    <p:sldId id="339" r:id="rId11"/>
    <p:sldId id="341" r:id="rId12"/>
    <p:sldId id="342" r:id="rId13"/>
    <p:sldId id="343" r:id="rId14"/>
    <p:sldId id="344" r:id="rId15"/>
    <p:sldId id="345" r:id="rId16"/>
    <p:sldId id="351" r:id="rId17"/>
    <p:sldId id="337" r:id="rId18"/>
    <p:sldId id="346" r:id="rId19"/>
    <p:sldId id="347" r:id="rId20"/>
    <p:sldId id="348" r:id="rId21"/>
    <p:sldId id="349" r:id="rId22"/>
    <p:sldId id="350" r:id="rId23"/>
    <p:sldId id="361" r:id="rId24"/>
    <p:sldId id="396" r:id="rId25"/>
    <p:sldId id="397" r:id="rId26"/>
    <p:sldId id="398" r:id="rId27"/>
    <p:sldId id="399" r:id="rId28"/>
    <p:sldId id="394" r:id="rId29"/>
    <p:sldId id="400" r:id="rId30"/>
    <p:sldId id="401" r:id="rId31"/>
    <p:sldId id="403" r:id="rId32"/>
    <p:sldId id="404" r:id="rId33"/>
    <p:sldId id="405" r:id="rId34"/>
    <p:sldId id="406" r:id="rId35"/>
    <p:sldId id="408" r:id="rId36"/>
    <p:sldId id="407" r:id="rId37"/>
    <p:sldId id="409" r:id="rId38"/>
    <p:sldId id="301" r:id="rId39"/>
    <p:sldId id="305" r:id="rId40"/>
    <p:sldId id="352" r:id="rId41"/>
    <p:sldId id="307" r:id="rId42"/>
    <p:sldId id="309" r:id="rId43"/>
    <p:sldId id="310" r:id="rId44"/>
    <p:sldId id="311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7" r:id="rId61"/>
    <p:sldId id="329" r:id="rId62"/>
    <p:sldId id="330" r:id="rId63"/>
    <p:sldId id="340" r:id="rId64"/>
    <p:sldId id="354" r:id="rId65"/>
    <p:sldId id="356" r:id="rId66"/>
    <p:sldId id="357" r:id="rId67"/>
    <p:sldId id="358" r:id="rId68"/>
    <p:sldId id="368" r:id="rId69"/>
    <p:sldId id="369" r:id="rId70"/>
    <p:sldId id="360" r:id="rId71"/>
    <p:sldId id="364" r:id="rId72"/>
    <p:sldId id="365" r:id="rId73"/>
    <p:sldId id="366" r:id="rId74"/>
    <p:sldId id="367" r:id="rId75"/>
    <p:sldId id="359" r:id="rId76"/>
    <p:sldId id="370" r:id="rId77"/>
    <p:sldId id="355" r:id="rId78"/>
    <p:sldId id="371" r:id="rId79"/>
    <p:sldId id="374" r:id="rId80"/>
    <p:sldId id="375" r:id="rId81"/>
    <p:sldId id="376" r:id="rId82"/>
    <p:sldId id="377" r:id="rId83"/>
    <p:sldId id="378" r:id="rId84"/>
    <p:sldId id="379" r:id="rId85"/>
    <p:sldId id="386" r:id="rId86"/>
    <p:sldId id="299" r:id="rId87"/>
    <p:sldId id="390" r:id="rId88"/>
    <p:sldId id="382" r:id="rId89"/>
    <p:sldId id="373" r:id="rId90"/>
    <p:sldId id="384" r:id="rId91"/>
    <p:sldId id="383" r:id="rId92"/>
    <p:sldId id="385" r:id="rId93"/>
    <p:sldId id="391" r:id="rId94"/>
    <p:sldId id="392" r:id="rId95"/>
    <p:sldId id="410" r:id="rId96"/>
    <p:sldId id="411" r:id="rId97"/>
    <p:sldId id="395" r:id="rId98"/>
    <p:sldId id="412" r:id="rId99"/>
    <p:sldId id="380" r:id="rId100"/>
    <p:sldId id="387" r:id="rId101"/>
    <p:sldId id="389" r:id="rId102"/>
    <p:sldId id="290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0" autoAdjust="0"/>
    <p:restoredTop sz="94660"/>
  </p:normalViewPr>
  <p:slideViewPr>
    <p:cSldViewPr snapToGrid="0">
      <p:cViewPr varScale="1">
        <p:scale>
          <a:sx n="89" d="100"/>
          <a:sy n="89" d="100"/>
        </p:scale>
        <p:origin x="114" y="498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E35-8354-B649-C351-94DA42E1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89E1B-73EF-AD8D-45E3-7B1E46691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772DB-8E3C-DD86-9034-66ADCB77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B3DFE-52E4-1411-A2F4-9E16F6DA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DEAE-74D5-212B-68CB-28DC87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14966-3A87-E57E-766D-9A203506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BF0ECA-6207-757B-3569-55B07558D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1740-FC82-139C-E16E-4F6CB6234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5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F640-2F77-5E23-6095-2329BE4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A688C-BD63-3AC9-56E1-7583FC520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4B36EA-41CE-1B60-3B18-F016CD92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F11C-D29A-458E-FA75-B3D809C57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87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8B3-7A29-1653-6ACB-C0239C4F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9DC9-6016-D7CB-C661-3363C88A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66965-FDB3-86E7-D2B4-AF6C3602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11EC2-54FC-5E50-97BE-018A682E0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90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24B7-95DC-6F29-8C72-D6D8C755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1CDD3B-416F-B15D-42EE-C22EA4019685}"/>
              </a:ext>
            </a:extLst>
          </p:cNvPr>
          <p:cNvGrpSpPr/>
          <p:nvPr/>
        </p:nvGrpSpPr>
        <p:grpSpPr>
          <a:xfrm rot="5400000">
            <a:off x="8328793" y="1100894"/>
            <a:ext cx="1237499" cy="218180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D8DBC-BF6F-1AD1-FE87-7EDEA213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D8A638-42F3-6511-A42B-231B6262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D77857-872D-D6FA-0972-32621EFA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EAD20-4869-2F61-8ECC-5C594334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2797125-761B-6895-CF88-A276085415D0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53DAE-EB96-2FA9-19DF-D7D031C7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E4639-7E80-39D7-2F79-1A164A0DFC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E367B1-CB34-9AAA-CF47-CBA391AC49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0B719-9091-63AB-795A-F8DC0C1F7A5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66F2930-3F55-1CFD-01CC-CDE5A8411A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7B087D-115F-F881-B2C3-B2EE299DB84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4FA752-EB9B-C508-A2AC-7590215A4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F295B0D-6FB3-AB8E-F26D-F4B6DF847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352888-60AB-51D4-4066-59508DD7CC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357BFBC-0A5A-F655-8A95-BA7C79827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397031B-003F-70D9-C818-9F5AFD641D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295FFF3-4627-2137-306B-4CFF90A1C9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7D4888-FD39-4E1B-7EDB-2F273BB7A6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3990D83-130A-92EC-9F99-CB9A0C20CE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9EF3433-302C-6B76-047B-4A48EDC4FD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D6CFD2-23BB-7DC2-0C9F-21C51A5EAC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52A2E7-E825-571A-64C4-995C08782A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247F5A8-E286-4E11-FE6C-765E7C41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6B2074-DBF5-1DCD-5BA1-63B2D6197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D93B6C8-92F6-9647-9524-BD94D6FBD1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247D3E2-6683-2730-264C-B4F9D0B981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A2222C-251F-69FB-8B27-1C6263E3E7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0B20EB-18F7-1F86-77EC-8FA027020D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ED8DCC-847A-5239-16E5-6903131B3E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0124EA-AB0A-E486-333B-A42B11036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D654A91-E5F1-968B-A74C-22D145973A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2746E1-6BA2-6E13-38AC-4BC0CA0B5B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F7EF00D-D839-4ECD-445E-4A652ABD98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65E7A8-81EE-C9A8-7C98-729E0CED8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8072BB5-159E-E4B0-EB46-869D15F2DB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980A1E-7BEB-89B1-539A-B087B227FA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461477D-555C-F1C5-710F-8787A23843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44C459C-8BD3-69F2-60CA-0247B51776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A42731-2B7E-DE80-4455-0B6905BBDD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1EBE3DB-854B-766B-9FAB-7E7471D277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43C2CC5-9B43-1F13-1C21-B0A3874BBA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492284F-60A0-ACFA-9126-6B286C021E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C9F931-3F34-9D26-3395-76CB0E03EA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63F9BB-85CE-B66F-9AF8-4B44E40924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454C7E-B714-D7DE-D3BA-665AAF4D43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21C3DD3-59AF-87E9-9C35-32EE1E3AF9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23858CC-B352-F53B-6F44-467FE88D9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A78207-51AC-7B76-947D-C6006F401DA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D2C80E4-0920-E7F9-136A-82BE7A5EED3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8E896B-AA39-9745-C634-3B1A153319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98F7121-1BEC-E1C8-9E74-C1D008D93A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DA8D758-A4A8-2BE7-1BBF-483033A3EF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CDD13B5-71FB-A63A-0C21-66BEAC01A5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F4C56D3-D20E-D2F0-0FB2-ED0EEEFD85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6A1BC28-2E0D-CB1F-E5C1-B98FB6B56A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9C47F83-32FE-A51D-557E-0C593895748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DA436D-DE05-861D-0F86-5C00B72889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6E30B-69C8-E85D-FBC9-5A8B1551A5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BB240E-79E2-9009-0E7E-0B2D615969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56D006-2871-2A14-5D17-7748E8C17E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BA8B82-3D1D-9C9D-85C3-C6F1CB7673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1D034E-0C45-4EFD-C71D-0AF52EFC9D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9A8A4CC-CF98-4CC9-0F09-A0C5FEDC20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3744C78-2722-DEBB-38A9-D9B3720FD86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01FAA98-F6BC-8163-9DC6-EC963DC8BE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28AC981-EB05-B1DB-036B-88635B4694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B87F2D-C136-E464-B4DC-55E8350D8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40CBA89-6E29-5F24-A075-D7656FC8DE6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2CC472-2E03-A962-561D-5DE49E28F4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04AA54-C91C-4CD6-1512-824C92EE23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F078662-8852-0C57-DF18-0AEA11E8D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7C9E7E1-930F-4B6E-1096-DD1DA8B12A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878EEC-25AC-77AE-0418-F3093859D9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32EBE9E-3786-F9E9-6FB9-FAD0B551F8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29864F6-712A-61B7-B99C-297CC5D795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0DC149C-B130-B96D-D751-79DA2D5510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5873403-8184-BCEA-AE95-07FE502CCC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DCF07-4A04-922D-EE8C-2E98228577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071CD0-1517-D95F-2599-5B81BE12AE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D51BB5-0E25-29FB-6C7E-8C34FF8B70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7A9A398-AE33-7FE1-48B5-FDC2D6A955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AEC55B3-0BE8-3768-3D03-436E42EAF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BDB507-68EE-4CF0-8739-A9E7065BF6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0159E44-ACA7-5221-0EF4-63FA676AF5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7113CE-CDB9-97C9-EBC2-8FD4DEB5FA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FE8CB26-C50F-2F4E-370A-F3525AF13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0D561324-D8E2-D57B-E627-9D895A72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428E-65AA-5FB4-A510-46F0975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30D7B1-1DCA-AE25-62A1-91876A72B142}"/>
              </a:ext>
            </a:extLst>
          </p:cNvPr>
          <p:cNvGrpSpPr/>
          <p:nvPr/>
        </p:nvGrpSpPr>
        <p:grpSpPr>
          <a:xfrm rot="5400000">
            <a:off x="8731811" y="4261060"/>
            <a:ext cx="570714" cy="1006214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43-A09C-15BF-F17A-A3B8882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105BAE-D91B-D295-195C-0F45B597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10C50B-68B3-4FFD-4AF3-904F448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2971C1-86CD-FB17-D33B-962F8069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9EA201-A06F-6582-C221-1075FB5F75F6}"/>
              </a:ext>
            </a:extLst>
          </p:cNvPr>
          <p:cNvSpPr/>
          <p:nvPr/>
        </p:nvSpPr>
        <p:spPr>
          <a:xfrm>
            <a:off x="8200672" y="4352030"/>
            <a:ext cx="1464926" cy="814123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75FFE-17A2-07C3-5747-0E4B7A8B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B205-C315-5998-20B3-7224185DE1E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509ED-5704-A2AA-3861-16837C26416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D6F9E5-42B2-27EA-AF44-DE1F79B8F2A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B316D4-0696-46D2-C7EA-D4A43A657ED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F66F69-922C-45C0-F7CB-65A849872B1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38E5E93-643F-78C7-42F7-C5B231DE35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A257F5D-B457-425C-C8BF-E3D05FE1B7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28F65D-B05A-CD91-2448-B8251A61AC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E104EC1-51D3-9B97-01C4-8A161C6012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9D3E68-BD7C-12F9-671A-020909400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AB78EBB-68B2-FC92-73D6-AC8186217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5D99BF-C251-FA20-4038-2E3BEAF7F7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FDA272-D57C-9499-53FD-B8A25A7C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2F770E5-5F34-43E4-4172-98EFF31287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A8660B-5FF7-96DF-39FE-35238220EA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EC0259-16B9-0B2C-A4FF-29753B06D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3BB17B-F8F3-A9C8-5084-64960F7EC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D09E40-90F7-39A5-07A3-479A17C74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36F2861-7442-816B-0D64-A42EEF897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BEB77-50E8-2BC0-DA6F-3EE9116C3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46F0F2-D3C2-6515-319B-6D66D6F485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053E93-BC33-40E1-5EC0-CB918B24B7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E57820-9215-B2E8-9168-3BD276E2656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3D82-9B8C-A8FD-8574-CB5E192E00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72F5B-058F-F860-108E-1253F8BE93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BC51B4C-8298-FBC6-C990-16CE0EE4A2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828254A-9018-8860-D341-B1F6C9C381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83F9ABE-92AB-B055-64D3-80C8F93BFE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4C11980-E85E-2218-3988-0A3A9E8F1A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EC830-DB81-7FE6-0008-2D4368B7C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4F6DA52-7D88-70CA-EE8B-28A6D2CF70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B64A5B-EE61-A73D-8962-C04807FB0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1307390-AB04-B465-1986-7C3CA2A98F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9B88F09-52BF-29E2-AF03-57864AA58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D8FD4EC-E59D-AD59-BC73-3AA9F82080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3E823E-CB3B-387C-DF48-8E79659F6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01C593-3549-EDD4-7825-BAF13FE71B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075BDE4-B7A2-EE34-0586-E39F89813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0A2DCFC-FB9D-4602-A64E-9FAE07EEC5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176958-31FD-50B0-5A99-5AA97390E3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3501EB5-806D-CACF-AE72-054F21C17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4E63B5-5AC8-02CB-F871-A358330DAC8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6FDC59-8DA6-9F8A-AC8E-7F5E163215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EB6603-210E-8A4F-D730-6C250E12EC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EA59342-F8AF-99E5-C00F-AC7403F4B9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2E73BF9-92D1-7017-1E73-EFD5E792A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C1ED84-D34E-B4FD-1184-C49B12E23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C390CA-BC8B-D130-4380-9784568E1E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263A9F7-A278-1026-5F0C-3B1A631FD1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80A72A1-F8D4-B92C-136E-C9323EE0B8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C4037C4-76EF-9964-A624-8782DFC82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F08482-7B37-F823-7B48-C8860C6FD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75A8295-56FC-1B61-FFE0-159D3B205B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DF089D-3B6A-63A9-DBDF-5F0D3310E2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A90C307-8C5B-C072-C466-B3EE584C4C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8FBBB85-DD60-BDFB-E94A-547989DDCA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B6944BA-436F-566A-8690-A98499C2D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B5D5AFE-207E-931E-1578-0C93CE10E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56031E-340F-F440-93B1-111F79AF9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5FB2C97-F86C-2200-32F4-7946D3EF6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5C114-E253-5151-2831-F0CF0818B4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F7BA9F-E07C-CFB6-A22A-F3DFCB026A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9A0FB20-CC35-D4A4-234F-AFAE6F68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FADD1E-F4AA-6C92-439D-0DA0B5973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8DF15-BFCD-6336-B55D-858856C252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7DD88C-B825-8862-3578-C7B12A5AB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F31B41A-4967-5F04-8685-82617532A2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A9395CA-98C9-9EE4-9009-C98453131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731ABCA-F184-A988-DFFD-76A339B6A5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2DE2E66-E60C-9BC3-42C3-68FD93DEE6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1D8974-A105-BAF9-96BA-F26308431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AE191-987E-D527-CBDC-95167EBE3D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B1ACFD6-685F-B5B2-382F-DB397CE4F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416C8B9-BEE8-D611-2E9D-549DEDBAA3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67C137C-6FD9-F744-68D5-63B9321855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6307F-F2A0-5D14-8A40-56CE7AA0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4ADC3BB-17A6-68E9-95F8-3035FBEAA0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DD082D-12D0-C058-C934-FD019BE4EE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CC0EF82-927D-2D89-899E-C75C6BCF62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1A75497-B21B-3480-9A5F-1823D460B3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638E187F-7149-D144-70A4-EE0372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558165" y="32721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672ACF3-8EEF-A804-89B7-63B7897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E8DEF902-8E21-F01E-0613-D8B5AF26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6113240F-58A3-68DC-D89B-05B1900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C2CE6431-54F8-2B45-4818-73180024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B59E42A7-A94C-6FE4-AD29-CBD3065D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28FE155D-B626-BC11-FAFE-13B19034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04E5ECD-B842-6141-CDD6-5D332B73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1DA19DD2-8AD0-F3A9-C81E-8BD1312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2EC7085-3461-756E-BB9E-CBE8493A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F7D1-E620-C7BB-AFAD-68D006F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D6193-F8DC-0D8A-4AFB-91533F4D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F6A6E-2671-7DDC-51DA-F2B59E91649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C210D3-0DEB-35D2-E83B-045FE5B40C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C61B8-82F1-2EA0-7EA6-B5A30523049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42AEA-112E-6A70-5612-E86B86C2839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787D976-8C2F-B8B8-58E9-9F857EE2D8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EC83C0-34E1-52AC-A651-C64B2DA12C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073787-8E10-B755-D8C3-94E58B35D2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56E1A2-7A61-93C5-622F-C7747B75FC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F6E02DF-2536-FB75-75AA-32D89E71A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F70F1F-FF4B-33C4-A730-FD355CCEC5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46E661-4842-646E-FB8B-88B70F6373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646E27C-CA96-3980-E633-A98B325F6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D9FADF5-0D13-6365-62F0-5C9B43F417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55955E-68AF-EDFA-5D27-07EDEC02A7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37576B2-3A39-C9E0-FDDC-3A2CF9796E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96D22BE-EBBE-94D2-1FB8-4C56BF067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DFBD85-74CB-B91D-F2E5-8E064C3B86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B2FC81-15EB-8DF5-39EE-4B03070723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C1655B9-F233-F520-324A-B19E676EA2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010CD66-9970-D51F-D098-3648A5AD5D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9F249E-C865-A017-9420-8D92021FB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FBCD77-5415-D037-01DE-C695628A2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4A12E7-AFC1-20B6-55D1-8D2B7CD381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5308FC-47A3-B281-0E47-B5165ABA1D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37DD4F4-77DF-4BA6-0DBB-FDF120A74E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BA9DBE4-579E-74F0-2A03-19AF7C87F7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63DB51-B854-1587-CC52-164C47DB2C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AB099E-4A9C-C92A-C403-D4A319A9B3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FD7AC5B-4A5D-31C3-AB9A-7D811691EB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F4E8A3-F83B-65DD-59EA-350C2C3325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8E68669-F86F-57A7-28F4-11AD9A8BBB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263A10B-7E34-14DB-95B7-3288D972C2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BFFC57-07BA-B49A-3CBF-9E893EFCAA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BEB627-30D2-9D01-5D3C-C328917AC0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1BE13F-9B51-083F-BF83-E6842E1B68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77B385-CC14-EEED-185E-12572ABCC8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C45BA3A-BC9C-FD4B-8782-DFB83826BC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B397AD-6B89-2984-39D6-965D839BE2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D70633F-1CC0-853D-C775-B005BCE39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14E69A-4056-7A57-1B80-76F8FB6B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97F39E-7D04-2785-D7C9-2C59F7CCF1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95E030F-175A-462A-2782-487855BB94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0EAE75-34CD-1A52-D629-0EBD9FE9FD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61C97FE-E63B-C7E8-3B55-5008F5B18F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2C0B52-4916-020C-7A8D-AF2B57EE85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9187B6-8068-B9BB-86D7-BF102EBBF4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392556-D5ED-6B50-10D4-26D4D8123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746DDA2-AC4C-7C8B-947F-8AE434EBB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E0FF3FE-2A86-ACBA-1CCB-65A540ED5A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E6D62F2-C42E-5BBE-3327-E76903F7CB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EB01C8B-08C3-6BA2-21B9-8E8FA190A97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0B9B225-0BA1-CBEB-A8F7-00A92CC87F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27BB0-2D9E-1C85-5CFB-0F3E193567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18FF683-654C-15CC-7400-24CFE2166A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63192B-BED7-27D6-D59B-525BD2EFE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8657E35-EA4F-E33E-7B47-1454FB630B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52BD29F-660A-E3D5-1B55-23C1963910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CD7FF07-8413-F01C-4806-AC917FCEB6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2C8FC37-B35C-3776-7B80-7E43A65D0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71B2A5-E30F-E26C-0823-7D5D6A22BA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C2AB40-9CDF-6968-B3AE-901D3020EF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ED2E232-4FD6-F6EF-FE47-8A67D5288C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55A382-576A-054C-A128-D4856D09EF9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883571-31BF-142C-8D14-115C7F53A5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E1E2F10-F821-D94C-4CDF-6DAC013328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EE0CBD-2B52-47A7-8DB0-9997F2CC04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7F41228-EA24-70C1-BF3F-D9366CAB4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B8F21AB-DBA0-A5F8-CA0F-916467B8B0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4540116-E330-363E-5B5F-DB79765564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EEC19-C540-2ACF-B712-11F442F5F9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252395-1C1B-5BC0-BE23-88062C7082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1738082-BECA-CFFE-76F0-D13F1277E5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5EF7-71C1-6AF9-5820-6430A61F29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3BE8225-163B-6972-338D-36B8106624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6BF9320-82BF-AE39-4DF8-D833AA92BD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4A13953-5635-CDD7-E270-1B544397C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0DBE49-59B3-0F58-5651-A2F485997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2EEAC56-3792-F5D4-BAB5-2139D02B29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8EEA62F-D7A3-7E84-078C-6972FB1DAF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A84F780-0291-87CB-818B-98B4CE7C28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C8B587-4DFF-B509-4B42-FE11E397D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17220"/>
          <a:stretch>
            <a:fillRect/>
          </a:stretch>
        </p:blipFill>
        <p:spPr bwMode="auto">
          <a:xfrm>
            <a:off x="467788" y="1967179"/>
            <a:ext cx="5281587" cy="2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619F2-07F8-9F56-C020-A6843A17D979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F76F6-54E3-274A-757B-E2727CBA1C38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3FED-6000-0906-DC06-8732F650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71484-FD65-B6B1-F42F-0FF1B72C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3AADC-4445-D994-EF5D-E21A7931763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795E70-42F9-F9F0-97C7-853A8E09D1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B345CD-D1AE-F585-5D54-A24F937C0FA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A05623-2CAC-94A4-B959-DEE971D487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BB6140D-DCE2-C6ED-8E6E-018F1C6853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171D5B-2998-106F-A613-6D1C278EE2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413D03-877A-A9F3-1777-8DB6DA9330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46E9EF-BC97-0024-CA3B-18FEE9FE36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38C93A5-7699-BD0C-F4C0-6B463D7FF6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439F0ED-51D2-DEFA-E716-0A3BE3A9DB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667807-CE35-96F1-EA68-BDF2EB44AD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41254EB-CCA5-7F51-1B44-7E2AB9C624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15E945-D9D6-9E16-0987-C59A9495E2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7D45D6-EB09-C5ED-4295-DF0FAE804E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6A4C917-C8BE-FD84-A4DD-C35B47A97D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58C039-A663-058C-6272-CCB842EF4E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54C324-9AF5-5133-E48C-2F76F85046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A4FD0A-C45A-D5C9-F1DA-46F1A0B4B2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F0CBD3B-7B0F-0CAA-27DA-074B40301E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291D1F0-BBA4-10A5-0612-5ED7E80231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E8D2B58-9871-AC6F-B68D-99E5D91AE7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331B35-4A09-C863-8B87-B403596A30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19738-694E-DF48-4BA0-17F7B868CF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9DD0194-4E8F-C586-966A-26FC9DC550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04B9-A533-2D1A-918D-59408E4BB3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3702F01-3BCB-B084-B724-608E2329E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DC7084C-5CE0-EC25-1495-CF4DC802C5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E54DDE3-57EF-328A-2AE7-7E99A0B9F4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A0A5F63-9165-5FAB-FE17-B769EEAB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D0220B1-4688-222A-5FA6-4B7122BC95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F55EE9-FDD9-DA44-9610-C8836DAA43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69BD135-56BA-3AC5-FA9B-7521A8BE29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E07DE2A-4925-525E-F293-CB8A704152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F124848-1D77-02B3-0987-1E52637F11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7520741-6CFD-4BC9-1997-0C130E22DF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93221CD-E32E-D16F-54A9-11778415EC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8A69772-762B-007B-01AB-7D8E45B3F2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F7393AD-365C-06D1-FDCA-CC685D31EE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89FAB5C-16E7-A61D-119C-5A73CEA00D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D9CBC1E-B33E-A4B9-A523-2026D5BCF8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590BDC4-F4D9-0353-CC0F-0A6B66061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ADE542-827A-8582-EF0B-065542BD74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B61AEF-B401-080A-10BD-F09DAC12B0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6FBA5F7-3A51-8CE7-991A-D67B5EA531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5B5ECB5-9C7C-176F-FAB0-C8B7BE7923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BC8D7A4-5B42-66ED-73A0-56F272C3FB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B501B1-4EEA-733D-BAF5-081AC21B8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3E35D53-225B-31DC-5B4B-9FDCCB1DED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BDE45DC-5247-F221-791F-CE995D83E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407F368-AFB5-4540-6D45-BAC3896339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270FFDC-6719-3B49-CD44-1D51105701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8AB7FAF-AD6D-30D9-D7DA-F1DBC22536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FC54BCB-2A78-4841-4E33-B918F186DB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DDE1FF-4B67-66CD-65F6-BB22FA0D1B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703E72-53E0-5C29-930E-3F55070BA8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7129F5-6E6F-BE24-4B54-CD84E473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C9AF152-50F2-EFEF-BB27-F03DD90FF9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A5B1C96-904D-6BDF-BE8F-1D9B2F2BB9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CF299E5-303F-1899-2584-07A07E1241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D81DFC-0DCB-8196-FA02-4706CFB2E5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51206A-8FD2-9518-1275-111782A81B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0164A26-9BF2-9A78-ABDC-CF1B6AF9E5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EA437D-D438-55DE-3EAA-A8960078F4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6EE3C93-EA52-7D49-B0C4-96B49A190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3F41A-3BA2-1DF9-FE2C-217B2D2A59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7729743-2DD3-CF49-6E7A-627AA83B5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6342BF-D4F5-164B-46A4-3C69420F1D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6345672-2398-9CB0-AFFC-DE4DF1560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9FAA4C-7C2B-A31C-4D04-76E8E9EC9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1DABEA8-337D-FD0F-9884-9FEFAF56A3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5ADA6D4-34FA-02BF-CF80-78E7771C51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034336B-9B14-2158-E655-BDFFC469B0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C22FA41-DC79-7D3A-F1C0-C87B2D332A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DDFEFFC-68AC-F2DF-CAF4-D9285C1F9A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C966714-68C0-A424-5E3E-171DB06291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C0C4A9-0373-121F-8533-F966B4F19C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6FF99BF-9517-812F-0057-24F33A92BE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1044D51-35FD-ED52-A9E5-B8F9AF699E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1F012A-B6A8-2B70-CDBE-431F0B974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C319E16-38AC-C793-FEEA-FB4DCA00EE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6C986-2562-67A4-622E-393395C2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8741" r="-190" b="52389"/>
          <a:stretch>
            <a:fillRect/>
          </a:stretch>
        </p:blipFill>
        <p:spPr bwMode="auto">
          <a:xfrm>
            <a:off x="330775" y="1989138"/>
            <a:ext cx="5299226" cy="25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D3A9-6399-541B-5E8D-EEE767BF2CC6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D1F4D-3F56-33F1-82CB-A5DC67BB8E8E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12A8-2EE5-3AB2-395E-3244CE28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89E4F-0F7D-2CE4-1E19-592A7BA9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483BE-D127-7A8D-C086-BB8569F00F2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500CD3D-4CE0-E49A-E38C-A019DD6F7D2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FFD7982-3CDA-2A2C-0C55-375C2ED592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0977CF-8EBB-777C-319C-62D848AA5E4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C334BF-4D1B-6A50-8E22-C6BB15C87C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60C9B9-70E2-2C5D-4846-9B72E2986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861ADA3-B1A7-AF99-2EA1-315D1899AF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B5B5BA3-D6D0-11FC-EC60-47AE57078A6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B55342-5B6B-186A-C74C-885DDDAB2A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8AA6B0-56F1-A657-AC50-D433745EC8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C49F459-B81B-70E4-E9E7-328D8F0E0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C0C079-C0A2-9A7E-817C-C615C9C7C6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569F89-9F3B-C452-FB54-D8626E3E4F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915661-E1D5-0307-336B-8AD78724D9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E9C8174-4A20-3EC8-AE27-C42BC8316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2608E61-E19E-72B1-7E5A-4D3847482C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BEE16CE-A51D-7C12-168A-DEA636F422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550181-F841-F16D-F0BE-F2022AF416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14892DD-D908-8C71-4BBA-8007942FD0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FA9846-BFC4-1969-6D90-EE90DDDC6A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DD8D46-5751-B631-CA12-200F841B5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8879A20-043C-83B3-0F60-22390C86DD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B666C0-601A-75AB-EF17-D31A276CC07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65F70BC-7FA5-83E5-F502-DAE91561D8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92E1C34-CE18-25C3-13B4-563C368166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F4BC6AF-79AF-F593-3C3C-8C193838DC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A5B333-4E59-038D-0106-F1794500E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B63F79-B42C-BAD5-139C-57D6851F05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7CCAC2-42FC-28C5-5087-C7BFBA9397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3B099-64A8-2195-C419-BEBF4FEE3B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05F583-40B8-94AB-1768-3E9C80BB00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074C418-0889-F762-94A3-2383CF6279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118FDC9-178F-0E86-FFB1-0605BAC81D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312E18A-92D7-C07B-A047-B472AD4E7F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44F93-8323-D27E-060F-6E53632CB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11BCA0-D4BA-67CF-BFB9-30B9B480E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E37760C-E928-2E86-71A5-80A2258DED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C1EB9C-B06A-DD71-D7F0-4B4E1F676B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0A54DB-C24E-FEB0-4864-F3AB66948E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BF9A43B-9A42-4DFA-C488-7BF298A71C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2A1A7E-5011-2CFE-8E7D-5661C0CDF4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E59740-0B6A-1F62-100A-80134EC1A6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92E37A-E9FB-D5C2-A671-276231E2BA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4A722F9-F8E7-7659-BA73-8D89F47FED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30CA63B-89D7-2CF2-52A8-4D3CFD7F5B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D3407A7-DF0D-6F19-F77C-260F12CAAE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B74249E-271B-3BE6-A1E8-D52E06B111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ADE375-6F20-51A7-CB93-372CA3314A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155A96C-A9D0-E111-71D2-ABD9E488EF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7D5D2EF-2CFB-8D82-18F3-836242F4BC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E08CF8E-D63D-7A34-78F2-59C75F1FC9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ECBB044-AEEB-B510-5B3F-38238EFD4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F23F017-4C3A-BE58-9CE7-0C4D6A90C5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3CA1DC3-F82E-9D30-3DE3-8498204C21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5C3631-53F9-88AD-0E2B-DFABDD5C5E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42B0526-4ECC-FB9E-124A-2DE1AEC593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98E95B-711D-11B1-549B-E3224A0A91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22495CA-F939-8EE6-073F-803B69B59E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39B834E-C978-7393-6B48-1363CB6246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E476452-E571-D9A7-C114-323885580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C49FB95-4376-F847-D551-1A31388988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8FF1452-9119-260B-E26C-DE5C6BBE781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0EBC3D7-A7AD-554C-B77B-2F32CDFC5B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00CC47-222F-6914-6038-2C742ECA61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01A1A88-C3CE-09DD-45A0-7CD167A0FD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5429F0-3C98-8ABB-C0F2-A4541D2F2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0CF5AC-877C-37F2-ACD9-F58EBB633A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30E969-CC7E-D1D3-7315-AF23BFF0BC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D5DF29-36A5-D934-C215-E68C11806F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2D278F3-CE90-153F-1242-BB7444A694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55ED1F2-14D2-2CF4-C923-85C0D054A7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633C65-A1AC-B7E7-283C-911BF1C18F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AFA9B2E-062C-EDA2-F9CB-F19848B38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8DFD5FF-3B14-153C-DB0C-326E2DD90A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7A1C8CA-057F-6C10-BE64-44F0268118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E8CA84-6F8E-5BA8-F61D-7C50116E86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798229-02A3-30F4-CBEE-DA35A92E93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845935-4D41-8E7A-0709-0DB01CE6828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7EF0A1B-67EA-678C-D989-CAEEDFC14A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C16E15-88E8-CE2C-49E6-2956F3EA81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A9019-F324-BA04-A16F-71A1E66D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07"/>
          <a:stretch>
            <a:fillRect/>
          </a:stretch>
        </p:blipFill>
        <p:spPr bwMode="auto">
          <a:xfrm>
            <a:off x="271077" y="2809745"/>
            <a:ext cx="5722068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834CC-0230-5685-C29D-AEF3CBE4415C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02B287-90F4-FE54-738D-764F82BD0DED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E529-97F5-9CFC-4CAB-401D8A3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BA6F4-F41A-0E16-93A2-C525D821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8E1A-E76D-6ADD-3E79-2D38E03DB61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10FAF-0971-A395-9E39-8C36D881E9E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72E115-116A-4B1D-AD95-E70DBDBBDB5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85023D-8883-BA41-7CD9-A79A90D395B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50B98D-306F-6EB2-DAF9-B4A44B6852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82D054-3EFC-FFC3-4393-6EE70EA394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2223F9C-7699-5ED4-C514-9E502116C4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3F5F5-462C-9D9E-F311-7E136D9951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CD7AD4-BB5F-7509-D383-3F27EE0EB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0EB6FCB-AFFF-EB72-274E-43783C829B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F98C930-8509-21F5-2297-2AAB497A9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CFE10B-E286-A5AC-2EA1-E7B83B3C8A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18435AD-BB51-4609-DE21-387664D7D3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5A69715-C489-B952-5FAC-36D9C9154D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6A7A41-E4CD-70F8-1B68-8C50E042EB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4AB8BA-EA0D-A49E-AC30-31CACD5C19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6AA5A96-90BE-FE8D-63D0-CCD5D4AF9C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2B199F-4B2C-4584-1A52-56B56D7D34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684AF54-DDD6-6603-0DF5-75C54892AD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5486E2C-749C-522F-3C81-EFBAFB93E9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7BDAA7E-C22F-406E-1876-438BD3D948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F6FE785-4881-A5D1-5F60-329BD112F7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BCE071-DB7A-8931-5048-7F89EACBD6B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93F876-B60C-3AED-CDD7-E15BF325C7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13623ED-55DE-11FD-F937-E2C0F1B47A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73FFC7A-68BF-0E82-F69D-0E5BA4C418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8761282-CE15-8E4B-896E-42E46D81B5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3B12DC6-17CB-A7C5-2E05-D26E699586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6D38250-424B-63D4-BDA7-FB52ED3714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E475E35-2FF0-CE4F-D785-DEBF27F07C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C3D9ACD-1067-3B23-CA12-01069A0127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25ACF4-5438-3831-C70A-799222603E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BAE3BD-14CF-2418-36ED-E955B997808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C84AB1A-C198-A76D-6624-398B9AD6C1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7E638CA-49E3-1D76-42DC-78EC7CD096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656696-77AD-BC6F-2BB9-7655AB3B0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E1EBEF4-B1C3-98DD-5B6D-22D430961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DA00FF-E3B8-53B5-D5BA-03AC339C6D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16DC22-E134-BEE4-7F85-59B575BA6F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3AE636-2AF0-150B-A06D-75B9FBD3DD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FB813F-4726-C514-7023-47535C9202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3160A-ADCB-DDC4-45A4-BA9E966649D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E9997AD-1FCE-0006-3F02-122E6E428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A91901-FD6E-EE24-5231-700013A41A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BEB6AC-80B7-83B8-9737-48088602A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0F8EB4-D046-5A44-EFB4-AC127820DF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3561E46-23A9-F3C7-4E03-A9BABADC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227C72A-CE43-1377-A8D7-D58CFC29CA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2F84F89-5942-9EFB-F451-6E05A14036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82026E4-E8CD-522F-FE5D-8DFCBF979B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52F311F-0BB6-2767-68C4-BF69DFA35D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C4C1266-46EB-6E0C-3F4A-E67D62E7BE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9795DB8-61CC-3337-931F-D850B332747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9007D86-3FC2-7D8E-33CB-600A55086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5E12BA-A693-7A27-1EDC-C7FCA09796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38BAEA-A51C-9A66-201B-9C3F583B90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6542411-762E-9FB5-EB70-CC9C066B6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992E35-4B3E-45BC-9F8F-F607DE4947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98449BD-EB17-3B8C-9066-07E31FB5AB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786BC30-1E21-A61B-0CAF-7360CC3B59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252EE0-8CF9-0A36-FFCC-51B1F42F37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C989FE8-5A59-73ED-4445-69B14FF2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554A03-5CF1-EBB0-258E-454E1FDBBF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4808DA-2CFF-A049-B2FD-D280B97A7F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073A2BB-E2EC-700A-E2B1-468860195C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85D48C-8D4D-C48D-32A1-FF139BBDE1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175A5B0-027A-D20D-F7D0-FB87351B5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D0B898E-CF1A-89A6-30E9-36952311A0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76D86A-E480-92B4-BDC0-18CE55B392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A096D1-4103-4C1A-5E0E-1ABE2CC3B1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F32616-6EF0-19F2-F6B4-F06FCED4AE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C1A8803-A0B8-E45C-95E5-C7721472E9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78097C-66AF-E7E8-5D14-F04AC5C310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61D6B3-752C-0618-6CF3-5246474A73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B493739-3B19-2BDF-5011-30BA4B77B8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86D6A43-2DE9-8E8A-C44C-DDD216500A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D5CD1B2-82A8-813C-8353-7174DF5739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C75F06-C238-5932-43B0-8D894506DD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7C68208-3CFC-0D18-7A10-019DBA03C6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98795C-CC29-839E-F91D-75D1568DA9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AA9C6F-68A0-6156-46E9-EFE0D29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B568-26EC-A9A6-A438-8A58474EC82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0F23-F793-AF4D-13BC-A4F25714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FA99C86A-AAC2-276B-A08F-F96F21BFF132}"/>
              </a:ext>
            </a:extLst>
          </p:cNvPr>
          <p:cNvSpPr txBox="1"/>
          <p:nvPr/>
        </p:nvSpPr>
        <p:spPr>
          <a:xfrm>
            <a:off x="929601" y="2222100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4AF20-E829-3038-E926-3E1ACD19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351597-37F8-7B04-994D-B04EAB5872B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91F291-388B-02E9-38E8-C8A347420F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CAE911-4F22-6F05-1632-395DB46E1E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FF8A56-BFF1-E899-699D-80056A32F7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A62A909-D23E-F9C3-0B5F-B4309AC8F0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26050F4-75DA-D22D-832A-C96B80FAF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B3AEE6-47EB-1B35-71C8-717087AE60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BBD16BB-1B79-5F36-2791-4521A26950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C269BC-E920-FA88-128E-D163EE6883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E7AEA1E-681F-CBE0-77B2-F5C0A31FE6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F4A038E-4396-4303-0B34-433145A47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96EEB5-87A9-29A7-A4A5-53D8B419AD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D26A62C-51D6-6BE4-98CD-CF0FAC4336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615A29-F871-955C-D32F-F1588E8DBE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CA523EF-D9B3-98BE-5463-5FF1B3DF8A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E105138-D722-0CAB-FCB6-43EFCE8972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BDA01BA-C13E-7520-22F4-DA441F49CE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3747688-8357-5356-2A4C-BBB2ECD30B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E492CB-52C6-BF5A-0533-2FC2249C78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918D71B-2302-4313-6F4B-B95503E14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6FEB4C-30BE-C9E1-FF14-547DB7490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231A5C-ECD8-2FEC-274C-D138A0D5A3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448C7-F3A1-5DA8-3091-34025FCE0E2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3779FE-895A-5080-B479-A7E847625B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A0D57-30A1-813D-131F-0FA084B7B1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4AE12D9-627E-09DD-0789-DA39F06214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8D3C77-8943-BE44-171E-C054B25AF9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F44010-B71D-6511-9DC4-7EF2045EF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E17B94E-96CE-3B1E-2EA7-37AF9AE28E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F38FED8-E128-A0A6-17DA-550871D3CE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305B05D-A2D9-ACAC-7380-94A9C6B05C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B2872F-81F1-332A-B140-FBC17C695C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C687846-7980-A0D9-B8DA-B5557FDF71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EEFD-D031-03A1-C8D4-EBAA848E70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0E297F-B17C-0DDD-07BD-97FC12E45C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EFC581D-9AA2-CC55-9A2A-B90DFE00EB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EC4A83B-259C-10A6-B25A-68C39D1490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6976B06-3A60-B76B-DAB3-E211199127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C25D68-0269-FD10-198D-E3C79D42132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A886CA1-F06E-8F22-D195-75F35FAECE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6989021-5BF7-D1BC-FF2D-B5D261B6AE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604C-0700-31BC-6191-DF1EE9644A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295C3E-BC10-C32A-F957-CBAEF8F4F8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04DF9DC-0DA5-6B4D-86D9-49B7D566FD0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0AA4E41-C1F9-17DD-A95B-8DA025C626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F75EDC-523B-8D03-BDFF-B84231083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09F1B30-6DBC-6901-6E8B-65C47571BD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ADC4FE6-CE63-0600-AB17-0B9C0E34D9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7153CD3-B479-F48B-448E-A6A151613F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5CA957B-8699-6520-2CE1-AC8BBC340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7FBCAB-5487-E3DE-27EB-C6967F7FBD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1120FE-0C43-7CC0-EBE6-1933CA1169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D06B95D-8210-8C33-2016-BD4CE1023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941805-A3BA-A861-B493-95E42162A1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C8A57FB-9D45-87CE-5242-4BB1AD8D47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9D53FCC-41CC-2017-7522-067155918E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E13E076-7350-E948-7E62-47F358D65B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8A66FE8-C230-61CD-773D-3DC7E6B4E3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FAB00CD-238C-3819-AFAD-29B6866A91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B4B4156-0517-941E-F1AE-948361410D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F399F2-B08F-891E-E740-5C954FE5DA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0256C9-E941-845F-BB09-221C5EEB6E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015618-3223-A7CE-47CA-BF92009999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C7450AD-1206-3FFB-3CE0-4D7A0A40C9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BDB32D-23CD-27C0-3E09-FED0C48401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B0CFB68-9CD0-9132-C1F2-C2E25B508B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5534AD7-F1E1-3688-2CA5-FE5601BE00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135159-3B1C-5E54-A7C1-8267E0E107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664602-2B66-AB28-CB85-DA19DEB92C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4DBB6-663D-4557-F89A-0CCE3B98DF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3486CF-B98F-6AF6-B11E-E1DCDBE971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CD355C-FF87-AA1D-1872-D61B0A982E1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1A3FD67-0F67-B3D7-10C0-0AE4C8AC7D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3541CC0-390E-2118-03DB-D459C33475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B13E6-B3B3-E240-E310-507D39CA5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32EB14D-D2D8-65B9-1A58-AB60ECD267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D95E32B-2D3D-DD3F-51A6-195FC9B8CA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1FCC56D-33FE-B013-35F9-7EB699012C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52D763-E842-2F40-C460-56E26580E0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3DEE6C5-7B1C-B54A-32D9-5A04A6E72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A117A4-0784-BE21-88E7-589902DB29E1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2DEF9B4-FBCD-CAE2-C71F-9553817D06A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EF050A1-2576-B011-7A11-C6FAE452FFE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F10912-DC43-2F3B-3AEF-8A869C73244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12C9D-2D1A-3B3A-8192-6884861F85CB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6EFEBA8-CA6F-F160-BE23-70A0D632F4F1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5F1EE3-8D06-6F2F-BD63-DE19F1D75A53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06612CD-B0DD-A9A8-0810-8E589C6BE801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F73AFD-525A-D7DF-FBA8-CFB31E8A3EB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CBCD8F3-C168-D5A3-F529-3D0F244F7924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18579E-98A9-58EC-A5D9-7A07255DAD5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B8228A3-DE42-A318-61AD-08EAFCE6E021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65D5CE2-53CD-23D0-18B8-D7F06C446F1D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AE04472-44AA-2693-A4E4-4EA22B76AB1C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3E6A75F-A16A-B8EB-596D-F9C55535C2BF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EB161EA-4474-E13C-1014-A53E112A42E5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FBF1C83-D832-3F62-AE9D-594656D1E8C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D11CB42-CF35-B9E6-AC8E-B3C33CC822B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82DAF0E-F839-20E8-7FB6-FDB7E9693AF7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63A2977-4F47-EF14-BFB0-452BD1764BFE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8507E74-509E-0454-F272-68B4FEC00AC6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0AAE180-9346-B9C0-4A7B-B3264E6D7A9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CB7178-6EC9-50EA-33F5-0EFC5FC301D8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17EB2DF-D7A0-0666-00B6-C8139F9B72B3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E53FA5E-5B2E-4CC4-80AA-461DFEAAA9E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7AC5A44-CC63-8A65-DB8A-32F5B7FCF704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F527B07-97D5-6B97-BF9E-F5869F41FBBD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7C7F1BC-09DF-7D6B-423B-A71188D4002E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84E8401-C61D-FD59-AB07-A2FF1F81A9BE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71CBFB8-2161-986F-882A-5E7EA0E6B922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1789B9F-9F13-65EB-C901-4F321266A30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FD26FA2-CD72-E363-9D05-0CA6D1638A2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66509BF9-377F-C972-87ED-F5DD3798F36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2633CC-5BF1-815B-2793-70669294A43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C56A25D-BCC9-5430-70B0-EC2C02C7F93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ED07304-EF52-C6A7-1E6A-596AF3171F14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D16439B-14F8-724A-3093-824B1E033528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E9371983-6EB8-B994-9808-90684BCC414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5AF94F9-DDF0-9DD0-6D93-A850F87E4271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17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BC5C-10B3-0F10-670F-0E8F9FD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7C91C-1BB7-F007-3598-237D827A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37A6B5-A490-BE82-E9F9-B77161F718D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FC128B-CCC8-0644-D764-9BC31A6D1F4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13C41B-F343-914E-BFBE-5E9C94D8D4C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F753ED-06E7-54CF-CA47-E115EDCA99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CA7BEA-AB0B-3468-D27C-0D5C5609997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535F1AA-3588-4A8E-B21E-E68319817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9A95438-459E-A507-AA88-61EC4652D9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D1DF01-E74F-30CC-B386-3596AC41E1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D3F517-A742-9E13-3B34-C52A905F87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9F64B6C-069F-16AA-B550-A4D04465B2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061C26-C47E-0EE3-8AFE-BC7649B9D5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FC08E3C-5FF5-6869-D498-9B8300CD99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4A44151-46E9-8D2E-057E-E5906AF324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3C46B9-7CA9-A443-358F-710ED1F6E66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66736-CAA2-8DD1-6083-3E43F129C6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C83B56F-4A55-DA71-FB82-91554A717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9396CAA-3E8D-8211-81F1-3D898A8C77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70A8DD8-EFCD-7B42-461A-C807075ED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B26AB1-1D04-C182-5DB8-31956A180E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93AAA4-0E2C-0CF9-4FE3-324BB51091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60B55A-5207-A094-239B-333C0D7F2D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3A08814-89E9-5E08-E763-7EE62B396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FAD14C3-5CE7-932F-9DD5-071E09D646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D9618E-21AF-562D-7D82-F2DF07FFE9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FAD7FE-B42B-A651-7FD7-18522D2922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395A2A-0D5C-CC38-A5FA-8A79910A2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DB4D65C-18EC-FDB7-1C5A-23CF5068EC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A058EE-8FB9-77CD-2BE9-AB3E6B058A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E3B57-AA7D-95BB-5D73-4819E040D1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AF7668D-9DA1-2AF6-3481-9FB36BE51A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57BCCE-9D94-0B01-9731-5E8226CD4F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7BD7B77-31B2-0F67-4744-C756C0F935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AFE7B41-C2F5-EA8F-A526-EDDC7F77511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842151-33C3-F316-12FF-6F7F32DB53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073AE45-0F10-957B-7034-4604009DDB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C760C99-994E-8A57-633B-8529A8AABB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832F788-9C76-4914-CB44-7D436911B3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9A93005-A877-4E2D-F3EF-4A215A9849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8588993-726F-8262-3514-16E45A003D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D8CAE5-0896-09E5-2B92-FACD6AD804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67CFFFD-09F1-A9F1-14BE-09AF6945DD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3EE468C-E512-A899-7935-793F780271F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7155CB-B441-70C8-DA68-4FB654DEAB8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3A23FCC-AD5D-2A02-BF9F-7253D7CEE3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1875A3-9414-7795-D29F-158957D63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E95A9AB-12FA-7B45-3B02-BFCD59E27D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CCEAF0-DA1C-3685-26E4-9D5707464D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10C7690-5B20-FBA1-F7E8-E8A293847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EF08157-1D3C-0B62-2313-2CAB843D35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65FE822-41CC-5F4F-3613-E65FABDC86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53CFCA-4336-173C-9019-DBEEFF1310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32F3B0-2589-7D53-7737-59B110FF66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A39525-3C60-85E1-58B6-A599A7415F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41A723F-B9B1-5164-7617-41AA31EEB8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696865-63F7-6753-DBF2-6B57913B1F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33D926-2BE5-5C97-9E2D-3464F36CD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96A4A1C-0F8A-6963-0A2D-CED7CCFF64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12FB56F-024F-E0A6-71BF-870E0788D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17ECAFD-0310-BB41-33D3-21C9AE3777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0D90A87-51A3-C9DF-28A7-8ED5A2B819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B7FDCB6-82D6-8E15-7E4F-5B9C95E33D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1EA0CC-4208-2876-78F7-F6A66D6E2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2960C57-8F59-A0F6-D5A2-2522611612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1D464-2DFF-4864-46F3-E5B2519EA9C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CA8470-2AFA-05EB-6345-7CD92C4108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620D1B-4F35-94B0-8A7A-80D6929381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DEC270-EC59-5F3F-7900-7D80D1BA93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21D6575-86B4-759D-AFF1-B6FA76A21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FD8469-E025-E978-A020-F7FF7652BC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86E824B-9429-4C0A-A778-7DA5996EEF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A3D7FC3-64E1-9B1F-D4EA-5CAD016739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9B9869-31C9-3F0E-BA6F-42106316354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C5E5C7-8278-8293-B783-E4033EDA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597779-D07C-51E8-F14A-0ACEA5B654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03ECF6-423B-54F7-8FE0-2C3A2DF97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0BC95F6-2527-4982-1D4F-7C55AA1D5A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71ABB-FD78-1F27-6365-B5DAA4CA6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88E9C66-BBBA-8DB6-5967-36E4B9D016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54F4819-7167-44D7-D5DA-B1BF49AB9B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5FD4E80-880B-6975-7CDC-C9BC95FF78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025CF6-5D44-D05A-0E9E-10A4102D617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BB72A05-F77B-9371-0B9D-008A8347FBFD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A98CC12-224E-1DDB-8C87-CD213D7C6BF7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07F8E7F-7BC8-8761-8DE7-B2FA3F09CC93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DAC239-0ADF-AB4F-7F89-ABCB2B6096A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3BA654F-5C38-9D84-5C08-A2230450F3E5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F835035-25D0-6F91-1C09-AD46470A6EB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5E5CDF-BD07-19F8-4229-FA779EC7DDC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A11DF-7485-088E-DA42-507412BE677C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850A36-9312-F136-14D4-357EC938F222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4B49768-2180-6EAF-0CC0-6F1516EA6331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675DAC7-A8EA-0520-4751-F63FF6FEED66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E0080-2332-66E2-558E-B379E38CF46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D9C2075-8960-F78D-1406-5032490AE474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6100CECD-F853-A4BD-19DC-D99F5B79A21C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A27EDE7-0AD6-5D6A-1F41-E6BCF9C3119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286D5B8-4F69-17DC-06A1-C96E4171CDA0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76532F0-2EA3-0D13-9484-8814B28C9B71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99B327A-91EE-A6BE-1920-9C8357C0C953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69DF0CE-8460-A8C2-EA20-17C4365BAEB9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2D43C60-3CC8-7B00-71AC-CF29413A9BF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B7AA2C-2607-5C5B-83FB-43489A206F89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1A9AF70-6BCB-E1DC-7B3D-E8B82CA7F30E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5F905C9-4AE8-EDC8-F116-7986EA5A7D3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C66A34BA-75AB-6A1E-1935-0115387437B0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616EA2D-AF88-0289-6201-3B7F175C854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C165C20-C6FE-2CCF-6263-3F4362218155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C2F796B-8F40-24D6-6E0D-8FB5319D286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4EBF8C7-389C-88E8-AC9D-97F059E1CED8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FE606B0-F39A-3E86-9F79-53C326A6AE88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54D57538-D578-78C5-6749-3DED38C79708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176ED9-72BF-1B30-EEBA-6892AD9DEBE7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2C8D523-447F-6B5A-9AC0-964923A5E1D0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A1452F7-91AE-229D-4C01-0975296A55A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8DCB90A-8EE6-4598-229B-6CD6C02BE075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87B7404-A73E-6C55-DB6C-C7821DC0907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206B70F-EB5F-3ABF-F45E-7EFE7B0DEF25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3FE4F9E-176E-8D25-D3B6-4ACA11EC16B8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BFB7A285-9910-39C8-E036-0654BE096F4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5062C24-1793-7E54-8729-D6FF16EFDA5C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279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D43C-725A-8639-EFBC-3481B143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41C-63B5-598E-E8D6-89487DAD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C3E81-833A-857E-E530-5BD6919EB3B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2CE4B7-65F2-F8F0-DA3A-79B9D30A94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7A9E9-73AD-C399-809C-36FB707A95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4A37D75-1868-EF91-C876-2623493FC9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0BE77F-03BF-524C-71E6-E2C31DD6BC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2F319BD-6284-0A3F-4CCE-9820630808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33B3C1-532D-B2DE-CBDD-11DCA29017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7932C4A-DF98-1A97-7A42-D872982779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547D024-A2F1-3150-9FBA-BCF002667B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D833C40-F53A-0BA8-4F1B-5CB1ACDD2C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C536F4-601A-598E-A51E-31A5F2051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03BAF8-0975-CCEC-09D3-6577642D5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EDF22E-E9E7-B365-AEC9-DD804E7BC3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674CBA2-4410-A3E9-E5E4-B013911FA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D8BF89-AF18-1C18-8D41-F990FA1B6A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E613F4-8054-794F-13E3-985EBEA103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EA88D59-46BF-CFFF-51FD-3878D88342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51359B-000B-B183-BD15-02F647B58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DB8A6EB-710A-0B2C-85BC-0A58956C5D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1DF253-6DE0-8583-D126-B73C6EC7FD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912E10E-B6AE-B9C5-2CD8-B011C30EAE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4B9FEBD-8F38-94C2-FF9A-230933BFD5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F697E2-B567-2EDF-96F3-5BE96947A07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EC5A5C-9D37-3ECA-F948-605B6430263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22955C7-916F-054E-D7DC-328B817677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8DF1292-DAAF-8561-73E9-3C154592CD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DC209F4-2B32-9134-C65B-D99C8B5C0E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EE144A-9166-BB20-DA0E-25BB40FDD8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DB319-DBEF-A652-EF20-A23F12644E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40D41BE-0733-5D5B-B292-A0F9DD1538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504D2E7-140B-C85B-3CE3-0EE1D7C987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8AA6A4B-CF7A-BA8B-42D3-FE81BF53D5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6A80DD-6EB7-7A23-73FA-FB1B63D8B0B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C976EF-EEF1-5FE7-454C-69D47038DE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329E96-E82F-7AB0-6DB0-297AC02174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D6774C2-F9B5-B1BB-D3F7-0EFFBB9211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8D41AB-C045-2B13-2538-E339290929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F781F7D-77D2-6AE3-E316-89A00ED6E0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FD76CBD-7B91-7EB0-B34B-ED72E8CCA5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0EECE5-E446-EEF9-6AE7-BACCA35609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621B25-154D-B306-1E35-1C40ADABE8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B997133-EDE2-1453-3239-EDA66912E67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6EE7AE-F749-1727-3223-601C3CA3EA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67274DB-E1E2-D5CA-3DCD-6880B50C77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B9BFFC8-C2C9-F297-B98E-4A6B341653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F0B6C27-3D52-40C5-179F-CC489BFCB1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7EB22FA-B790-4483-EDC0-9A33255C7B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505E0C-FD79-00FC-2430-E17C51E594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53253FA-E38A-C881-4BF7-768BD2B0A6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20E9A83-67AE-E6FA-7920-EF40FEE10A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094AEF1-55F9-667F-7DB7-694BCA623B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26FF7F1-D6DC-05BC-05D5-4703EAD9D3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924D7EE-94E7-EF1C-F8AE-FDDB4BB17A6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200E9CE-B074-5509-A702-F53E52D8CD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B85D65-D478-3EF9-E088-3CCF89EAEA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A241C3-DA6D-D26F-1885-9BB866A01B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B899897-7202-A431-220C-5FA876E6B0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4CB5DBC-F534-D221-CF78-21B2D6198E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9B7BD98-2CEA-9115-59D6-4AB4B83C1F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B03B27B-2641-DB28-4713-D4AA6A34C3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584A2B-3312-B805-2903-7BE6DD529C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524EB9E-842B-1BCC-7411-31DAF049099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03A9C4-80AA-88F7-56E4-7812715818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159EB9-192C-F3A3-C4F4-22B645337E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950CF37-FA96-473A-8387-9A3A5A9BF6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B4A175-41EC-F42C-5340-5D4BA1729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24343D-DA4D-AD01-90D4-952FAD7FAD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FB5CA2C-32EC-52A2-6608-DFC04495AA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778F4B-465A-9FAE-7E12-CA3AF51666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3AF918-DBEA-A5E3-BA95-DBC0AA0D29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4BA3176-E862-BDF4-49D6-E23CBC2439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C369860-51A5-07FA-ACA9-0C46C7782F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27643DE-9855-0539-87B1-0E931C411D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16DF6BA-A946-6B0D-F798-0904DF34D0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89F2E42-44D8-8489-29A3-818E554B8E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4FF8394-643A-CEFF-6720-42E6B5728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95FFCA-CB50-BF77-9854-F0215194D2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DBC478F-57D1-0373-C279-D7DD6C3532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0F51072-6B1C-A5B3-195D-B2A3C87CC5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DC84AA8-29C8-86BC-2327-DBC466478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ECC4E-C4E6-DE29-F202-CBBC39D888D1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F4D02-12BD-3F29-0291-DB47588C3F1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7C342AD-C03D-A3D7-4C0F-B0D9CD73E6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4317EC8-FDA5-40D0-4FA1-F5CE16B59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3BB389C-72F0-575B-215D-D6281478100B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E58BBB7-6C1A-4F74-6F8A-FAE2467A66E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A6A56FD-A100-538C-C761-8D47C8691E4B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2E121FE-118F-F214-DBB3-ADCAC95CDE89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AC670E2-B6E0-4E97-FD71-2A7A5498CDD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90B2B4-42F2-31D2-5B98-D211B3A8BBB6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B9DB377-B053-D5ED-7D09-E2F1690D79B9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2558A1-A501-4385-061C-625D4310F85E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EBE391-D6FB-B379-433B-E9731A63C67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B0730C-C497-1C68-DB2B-65C3D2669CEB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DA4BEAC-5C2C-EB39-E5B8-6FBBD1516D98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3A24D91-FCB4-E570-4771-13429CC41B3A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2CBE560-8C70-61A5-DC10-BC46FB1CBB8B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9E24C0B-12B6-B717-02D9-1FFF666E77A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E8AEABE-BAFA-E525-2CE8-1964E2B551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51EEAF03-3B44-46DA-A890-8854F9CF02EC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E72D88D-B303-631A-3B73-DF157258095F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C381AA-D7A8-5F16-822D-90E8489BC70A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A5A85F2-2DB0-D7DA-744A-D522D27C57DD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B89780F-6762-406A-7BCB-9C49E6690D57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F96191A-5B86-97E8-6A44-1EFF0F64C82A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5867C09-42A6-1E3D-75E3-FD7074DC1EE2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7DC63F2-7FC4-E08F-0148-D7797C9C9EA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7FB901EF-0339-7ACE-5FD0-5CCAAB8DBAC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FACCE25-5024-A5C9-7A8C-66CEEDD57EA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91D73B0-3BF0-4D02-F2A7-41A4668D3139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6313A6C-3F4F-5441-7AF7-F938FC7EBC47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EB8577B-F4ED-3FD7-31E3-A5C094D44B6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CCA8FCA-D1B7-D304-F8D9-3AFA4E8F00F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89F3D9E-8D84-7A6E-EE3A-3D25AA662EAB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474FA34-BF7D-F7A7-6E5A-793BBCF678D6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1EBBB-7C34-C736-9F4D-041724D7B25E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99A29D6-A9AB-129F-5AD8-BDA725421F99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FC556582-C5E8-3E34-29F2-6F566DFBCF11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6038470F-E7BF-3600-0412-5DDEE8DDE924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A511EE0-081C-A48B-1158-0D34575C6EC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39FFDA8-0BB7-6E89-A372-7E89FE908A6B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107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9A4B-9351-89CB-4E2D-C186FC5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B86949-D6FE-0BDF-B040-84F4B36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48A159-AC1E-A769-87E7-CCED57A181D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DE2E3-6C7E-2397-D8D5-00E3497CA85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F1DA3-6792-BE2C-3006-AD7AD881A26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EB3DF6-7F26-3BD9-E500-9CDA1D00654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E564578-90D1-F1EA-0F15-3BBC3D4A01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8613DC0-ABEB-AC98-820F-F287DCAD7D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96B7A3F-4831-F11A-DA42-FBFAE0232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B2E7415-EA21-4AB0-DA1A-9E18DDCC41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662D6F-6D52-9BD3-1700-B7EDA81F14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50DB16-6EC4-C471-FC8C-B3116CE49F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09E6B19-D102-C810-D56D-1BC8FDFE1B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4D6D84F-205B-F35A-DF01-78DE3F3D7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6FF41BE-4800-E106-C941-F722B98F6E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1BECEAC-4982-17E1-FB6F-CD268338C4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C5732E8-455C-7C47-B6AB-5FCEBE8E66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26F399-A433-58E2-D4EF-8F80452742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84F89D9-60F6-731F-8FE4-01CC9E58F1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B5073D-597E-62D7-17DC-9F52FABB89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7E9760-28EE-6EA6-4F28-B703FD035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DB5B163-7DDB-6824-7052-D8F4466218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0FA3C3D-AFE5-9C89-6E22-FA4A34FA47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A15E5B5-F303-D061-AAC6-EF32E881D2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BF63EF-5810-941A-CE6F-181C52FD7DC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E801110-DCD0-6A51-A2C6-A6D4036D6F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A315EE-C529-278E-D531-A212EE69C3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5659CC4-8F5C-7255-6A5A-041CED3E3F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D3D0F5-FA8D-A858-94B5-E3F51E2140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E3BC54A-F2AF-2A25-5F94-5FA03E526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37642CA-F752-BBDD-99B4-5596766892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EE25D9-8E2F-E130-3FF5-9C88F74733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22BD2F-80B2-54B1-7ACA-0146ED1EBA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01AD77F-EACB-9937-703B-AA160DC607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0300C7-A906-4CB5-C156-59E16513C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973C0AA-CC8E-C86D-5B0D-CD5D917D2C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927BA00-E793-8D38-3864-EE766B5A98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C8BB6D-B8C9-351C-CDDA-975B1BABA8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DF1EE4F-1046-4047-2EFE-DFDEA553B3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21E06D-A158-BF6E-B728-69DB97214E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A636ACD-A0CB-779F-42D1-CAAE965FA4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CE3809B-6085-ADAB-BA1F-BD74F40E82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12A6314-2A1E-DC8B-448E-6631AF78C5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934D982-5F45-6917-8285-B103A91174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D652F2-B33D-9BFF-F427-552DFDB3B60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77EB9B-7202-DA70-93A6-82D8743EB3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F5BA554-5FE7-E571-B920-5E218EED3B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179AAC-F315-F327-ED52-AABFFF8C0D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4BDFA3F-E2B9-BBB0-CD37-0927499E7F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DB9AC7E-9903-5263-D0CF-2088C4A61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32998AB-165B-B61B-9181-F55AFB03E1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0C2BC4D-57C6-6890-407C-B64F078A66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A21AE2-8846-3E33-6747-4AAFE1528C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D75AD6-E235-A3EC-728F-D4AD9E8EFA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2B66711-A196-FAF1-0DE9-3427F5F5CE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42307A-3021-856A-1034-1257D59241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7560A3-8DE8-E5C0-A70C-927CB03207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8CF49-138D-3160-7864-5BC5511051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6ECD630-73F5-CF63-1403-8863DFD3B0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228868D-C605-ED93-017A-0535DCF87C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34049E-3CD0-3774-E094-E836CD2466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EDB1D5-C209-1E0B-768F-44958EA035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309FD1CE-EC2A-748B-0B0A-CA48BBC61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A4BF0-672A-43E0-454F-D7A21D42DF8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9F4817-5D0E-3105-5E3A-EA8774C49F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38BCAB-E070-F749-F474-32068AF52C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98F3B9D-0C18-BEA8-824B-1BBC3F3110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65E8DFE-730A-7722-EB17-925A0942CA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434CCB3-A7CD-3CB2-8F91-28688BC1CC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574F990-14A4-9A50-3707-1DD9F70773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A5F21FA-2E7E-F863-E195-843555ADD5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D74118-E242-E441-641D-B10645057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CBF1C93-1F7F-A1A6-0A20-80F1A13708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D0DA22-9225-9894-1B73-CD20963B36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2A82BC-0CAC-C5AA-A704-0931D8F8C7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B802228-4F1C-5706-8BFC-2DA72C7C9B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9E14D79-1AAB-1453-19A8-F1862C7AC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7E1BB1-AD81-3393-9D08-C53FE72207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75FED3-6D22-FED7-64F1-6E0495808B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6D2ACBF-4603-9934-16F4-15729C79F4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04BF760-1639-2535-2B2A-F69F8394C8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31CB21-5505-3C20-4343-C41CF86557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5238BB-30C4-79E3-D68F-E0C334C7205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C4C6-FFB5-87EE-9504-59F0FCB23AEF}"/>
              </a:ext>
            </a:extLst>
          </p:cNvPr>
          <p:cNvSpPr txBox="1"/>
          <p:nvPr/>
        </p:nvSpPr>
        <p:spPr>
          <a:xfrm>
            <a:off x="1314572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0718-3B22-130F-D57B-31A5E5030D98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5C45-CE16-1CB1-8EFE-2BFEC36FA07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3DB761-D26B-0B95-7DB2-E1AC28314BB7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879E8BF-715B-9DFD-1BD7-4DE98ABB6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F46979-E86F-7AB4-113A-AECD7E0433D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65BD64-98AE-E157-6CC8-E706DF34667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3D825D4-830E-73B0-3CBD-A03A53FE17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2F8857-E825-5D4D-70BC-ED9BC95FA9C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A118B1-CE32-5689-8D6A-B3F69CB83038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82E9BA-687C-1CE7-BFAD-6864FE73781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B99ED7-045A-9B68-7511-971FE9C8833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101BA41-511A-B148-EF5C-B071B01CE693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264A552-B96B-7818-7E58-255CC1226A4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D4E6BC5-C176-EEDD-66F6-C2A495AE73A5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28A262-9D0D-6580-A6E4-35DE91FB8A09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0605BAA-3D63-5191-1E50-3C00CDCB422E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08E301E-0442-16E7-49D5-5C8ABD773581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B756FED-B16F-141C-C6D0-86ADF4A7421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410277E-2E04-EC62-0EA8-EE98F88D01F0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1B40EA7-AEB0-C965-B35C-63E3DC957EB0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A4AB758-1F88-6FB4-4587-1804BA78222C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7D3C60-EBC4-3861-D0F5-BF7E39222C52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FB3927B-5815-7864-790C-5130B520DDEE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6C87A49-40B1-0E56-5C17-B81DAA4F2742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E33BBE9-3222-4D5C-F07A-B4C50D44C949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917A3393-6AE6-937F-3079-CB7ED7E13A7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0C1E3C88-63C2-BE17-C1AB-95B7768CC37D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42DF50C-6A81-CE5D-FAC5-D5AEEA0A8C7B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1E2B4EF-FA2F-059B-BCF2-B166FE40609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C60EFEB-FB6E-9806-185F-95C7F526872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3FBCB49-E244-7ABF-E493-412D2889A7FD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2A035DD-3FAF-8BF8-A7F5-669CE7E9CF0F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50BE5779-4A72-1631-EDC7-FED36E36081E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0BC7DDB-0F2E-233B-4081-FCC6A58C421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0493FCC-3B50-D637-B4E0-B86C5B49959B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B439213-D39B-FDCF-013A-8CC2D57CE9ED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29D817-0AD3-C149-4328-28DD7796B84A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4B546E7-E42C-A41B-6BF8-106C42793E1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E109127-D722-0812-E65F-525AB242DDB1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974A0DC-0FCB-F7C2-E40B-A640125AA7B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59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161B-8F6A-6072-DFB6-6328656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28A40-70DC-B318-700D-CAD3797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FF402-147F-1D37-D1A3-AB8C6DC5C10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63611D-55F9-6CA5-1970-72F3B855A3E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63258E-3C42-1B86-EA1D-6BC87BDEB87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6F0C84-6BA0-B7B6-F4AE-BA5BD0AC24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1C3E589-F997-9D8E-9C09-316C78562B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688F53-611C-89A6-1B56-997A856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C9FEFD3-985E-7592-9D10-46B959D0CB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1BA74E-91D5-3628-F766-C79CD0D14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99E0198-4D53-B168-2950-8E81E5C516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FB4170-5AAD-FE3E-A592-72FCE52C1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5E236E-BEE0-B38D-3B69-EE5E632AEB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4422FD-D119-87F9-59CC-559B477A7C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92D9AF-53D4-DE18-BEA7-55F3AC51D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72B8B-2477-2371-2F9A-081A63EB89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2ED17F-5C86-E323-09B1-6DC0A29286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1A5D36F-A26C-CB36-6E9E-627A6DD9F7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C7B7123-0F69-9018-C846-7E0E5D00E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8E226D-05EE-D5D0-90D7-50ECC6AC8B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E7714F-FA17-EBED-B3C0-E99F106336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8D25AA-DC9A-33FD-BF65-DA4A829B2A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9B1A05-78B7-768F-10CC-92C137EAB4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446AFB-31DB-4EC3-B5DF-3AB0A7025F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D71E0F-B796-AE87-808D-214AE495A9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3A7F1F-66F0-5552-EFD7-743A9F2645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F30CC-88A5-570A-D957-9405CA08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17CC9CA-E119-C822-03EB-58E05727A8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444F19-7FFE-D4F5-6999-208C6A5052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03F800-8919-2A0D-8C92-3EAFA7177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0C80098-9808-1665-C221-2CB7B4C5DE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6A3A8-D9C5-AA78-B010-B9B21BC3B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3B97B6D-98CA-749F-B90A-71959F4018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8A69A1C-CB7A-6ABD-CFC9-ABA6CAF6C5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03C44D-E3AC-06C6-E68F-702AF10244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CA5FE47-B0A0-B770-5AD2-DF4BF1F140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68EA61-1929-9478-62D6-0D2A1DACF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80690C-D3D2-BAF1-2A0F-DAA37AAE02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6EA75B-D243-EE06-B4B8-76469993E6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98B4E4-338B-6830-B8BE-BCF158DBF3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3406B-6175-4061-E31F-A0EA55DDEE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A588A-6977-C857-2DAB-64F09EE62C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88DD23F-4944-0C74-831C-B826B251A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F17B3E-B12F-D435-0060-E8418AED7A5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A8BE9A-9128-BA98-0855-1CFC4449E9A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15EC77B-F47F-D350-3502-1FB196EEE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D73264-67B7-76EF-974F-1F6C593CCE1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25CA304-26C8-ABFB-6490-21595A159F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3C88B5-A5DE-F334-9A69-AC05D2B2F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D319B-21D7-91BB-995B-E48D24CE0E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2B5D4BC-3E28-E500-D639-4406383479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2141C9F-4E19-9574-CF41-3377A453E6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DF5633-D9AD-AC1B-490B-F4309FF4CE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401FE68-9787-4A8A-5ABE-9FFC4BE65D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C85FD0A-A81F-6F68-CE10-05C42C0EBD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92EE10C-D11F-85CD-0993-A2297C274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65BCB3-298E-7830-5B5A-D06103676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36C9221-2CEA-84F1-4244-1D0C4D2B346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DEC37D-52B0-F7F0-7FE6-C14F06E37A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72C9D0-52F5-3828-7553-E72CED5EC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6AD017-D8FF-8BA4-0DC6-5C0449E7AA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17CD781-496A-7F9E-A693-2A4FE5690D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4192A10-C3B0-AC12-F44C-AFEAC35DD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237B869-993D-F527-12EC-D620C48CCF4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23D98F5-7375-38AD-1AA5-9F063BDE4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C310EDC-B797-33B9-6A7C-6EEFD923A1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8D4234E-9ABE-17C5-BA47-173B8AD546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68ADC07-2001-BC83-D7B5-75203DA83C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1D9A68D-8D3B-4707-2C5B-A60F6D00C8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DC864DE-23A2-B14B-989E-AE9431739F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102537-F3EE-526B-38B3-E4A49F916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68A45F9-DE4F-32B0-0824-938009C43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B078B6-CD44-3187-9166-09211AB411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DDB1AF4-DF17-A61F-31C9-49EE5805CF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BC9735E-41B8-79DD-39B1-D6C6539B5C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4161B9-D7C0-F3DC-96CD-5D1ECCBBA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11A58EF-6862-9281-0C3C-473696CD30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E881E1-E40A-F100-4F4B-6D09740F1D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1CADFC8-80A8-7100-713C-77E510BC89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2081EF-E5BF-46E2-15F6-CC811D6DE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AEADAA8-B71F-0BEA-2026-5F64AE1E56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722771C-48F6-5D1F-CE9A-4F383419D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BE27E9-1644-1991-A9A0-15C96C3CF96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186FBA7-97C7-CCA2-1BBB-36A9A5A17D99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DE2AD-0451-FEB9-78CD-F9F5B1DF1AA3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FE692B-72CD-B05A-F055-B839CF4FB3A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4BC2CF1-17F4-36E8-936E-298F4EE82D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A8E56CB-B7B2-CADE-18C8-8B64B0C3C213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5BA8AF8-672A-666D-E142-24064ACBBD0E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2B54700-7E47-5FE6-9B30-6C3A8D18263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6CC27C-2F04-CA2B-FE78-4426D50A06C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99D07A-B59A-BD0D-E530-3BC4778BB92C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9CC29B0-7019-1858-D08B-B34919364DD6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A82DA5-AF74-41D2-2258-41325FA7D1AE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9355FEB-4271-7800-F4F7-5E89DACF368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14E288-BA75-DA46-6197-F542843DCC2C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F28D174-8110-A3A2-5C0B-99568692ECFB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D4A1780-1EF0-81D8-EADA-50B540894F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269C563-8EBF-CF4C-C506-11ED1EE9B222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90C9608-24D5-911A-9753-92B7F946487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43BE255-7C40-1DEA-9E29-A68B64F501D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F2E4328-CED8-0D9F-CB57-ACED0719FCF3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EE2C02-E705-7DDE-3ED6-33BF3E52ED1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02319A6-26E6-074E-C17B-D18A9E9ECD3B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99429E0-80D9-0FC1-3871-93F720B71014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3D5285E-6B5E-4303-E896-06F62660338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9E111C5-A6A1-39D7-C73D-5F10A010B25C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5BF5196-36E8-7741-530B-083642ADD771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92D99A9-37BF-8FAE-4518-2C9340A649CD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E3FA04AF-8A60-2B08-4A5F-FBAD9847343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884A436C-D1C0-D16E-FDE8-9B53C21FBF40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46D964AD-E391-E1BA-A86B-A90C505C5A47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A2D4B2E-7311-A0E8-78E4-A5E84BD71066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0183FDB-F843-9572-3676-2B14C83E07BC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08A04E4-071A-628A-F6EB-FA40E2D8D850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451F832F-98B3-C2C9-8B02-60EC0C14F11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BBE9909-4A00-624B-CCF0-3EC6747DAC04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3198A342-E4DC-293B-FD43-B90C28F4B33D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E1D5E62-E5D3-3C3E-0D29-FA66401363F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9018FC5-3CB7-E6C6-B78E-16F0E0827F4F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3367501-2950-726F-AE5D-CAA280B1ADD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4A080802-4C29-67DB-84E6-5CDC53FA2B64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87FBD272-3AEF-F7B8-1A6C-3F30EAE30D8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7537A019-89CA-5BF4-357F-54307EFE884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7990-C0FE-AB8F-035D-D16584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0239FB-C981-C023-EAE6-285B26B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5AC98-4532-03B8-5E5B-F527BBEEB8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AB38-8F24-9A0A-08ED-E621E56D112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B087F4-9CF7-FC66-87A6-F7E18EC5E48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DA2503-73EE-C629-DA84-02114A521C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86909BC-1CE1-DEA6-03E3-83FA93EAEB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35B8D04-3EAD-C79F-FCFA-78B1DE3C14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E5B46BD-B80C-F516-CFF0-214C6EA32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F22F617-3536-0D2E-6729-E6957369B6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31EC1A5-6D08-7ADA-FFD9-7FB12C34A6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708ACA5-38CB-1508-90FE-6FBE9BB813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F8B2A2-0019-9793-D8FA-212D292FB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B93A48-C1F9-F664-09E1-AB5DF664BE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BB1E13-C88D-C66A-F67A-E6BB135202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F255509-FDF2-8859-48E2-F12D373719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E7B9F-DC80-3420-E593-F2AF5646C6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AD60E2-FEB9-25B4-63FB-5C385E7518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44E544-131B-7E69-281E-C9D925F175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E7ECEE-F80B-0DD3-1536-D7D7279DF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4060B5-741F-E5F3-59F8-B1C45F3AAA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AEF5F6E-0F95-37AC-D47E-6C755667B0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15CA18-4A39-55D9-4A1D-582714D825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735969-E31E-1682-1C51-D683D084F6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451143-B51F-06CF-1CD6-3BC0DAA9A2B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C9A96EC-17BE-8EEB-0F2C-3E1DD0C447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428A3CD-562E-1454-7FB2-A2B30BB766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DB5720-0A38-F792-042C-7377C4255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F0B420D-AA60-BC5E-6569-4A183D0A7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4C566B-FB08-4509-DA29-C09721B37D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F1D5589-5B2C-829C-01B6-9DBEDAD7CB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BF4547B-664C-DF07-B1BF-E37F547CD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8539FB7-ED06-BA73-F0CA-09D60477D4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08F2DBA-AA79-B5FC-F319-BA5EDB1AFE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3A6FD9-FC01-CA69-952F-83547767EA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017801-6685-1395-F544-4A0E63D3FD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4B07F3C-48B2-5040-ADFA-03DF1607AF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A93788-FCE0-4C4E-FAB6-3268A2AE1E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E77893-B6A6-4E7F-900C-9F9C11C6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F4A3A06-3F4A-80B7-3A09-9985A94FBA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2B55976-FD66-E6A4-C0D9-8BF4B8871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37B4486-ED91-3D9C-A42A-DAE4122E91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3BD408-AA3A-271C-6E9F-9981C320FF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7175F9-505F-B5C8-0904-2F47093DEDC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BB54FF-6644-1ABC-D077-560778D917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ABE083-E113-8197-7D6E-7AD04FCBFDF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17D013D-E937-EDED-68F6-CA04815DA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A2F657A-F699-A160-D742-95A5A7FFE8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2FD9922-0495-C0CF-96F7-EBCCD03754C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668F3D3-6D4C-1D05-4A7D-2E7DBDF6B3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B8B18-0728-C31A-4AAF-1C5F774A2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34C629-1732-C189-B23A-7DBCBABD62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4054D0-7490-D8E8-0E87-82A656F602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0161D01-4F2D-0BAB-C31F-5B04145645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37E99E-E484-E329-C568-CBE682E39B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BFE085-9516-926F-B99F-E24B0E83A8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B471EC4-E39F-181D-F26B-C0FEBF0823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23BA37-4DB8-31E6-774C-0E2C7E09A3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99D7F2-F6F1-D391-D822-0D167EB0EF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BB1872-7AF4-8064-0C5D-3FB8B2C34F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205921C-A88C-6BEA-A117-37A6791A1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1648A9-3C61-5A04-AB18-73E7AB6CA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6BB5B8-FEB4-E5FC-1D39-6C6D5C18F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65FD58-E38B-0CA0-EFB4-4C44CA0BB9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861C1C-7314-08A0-7E61-62D545F46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0F2CDA-7F88-C948-5B49-EF29661499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B18921-06D6-9D75-7E69-7801427336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2B02C16-2D3E-FD76-27D8-1AA7CFD89C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6879B6-FAD0-191C-B0AB-ADE6C622D5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929D57-EE59-6A0B-E306-6FFEA49A5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E8A80EB-B6AF-25E5-0433-00D39FC1D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65C126-528D-BF6D-7C30-DDBC483EFD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937E8D-D53F-404A-D385-B0E6172985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BA5E452-F782-8BCD-9B9A-BA5B565C66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8B6D63-61AB-476F-95EC-DAFD3021B2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6FD6B41-3D50-F2CD-E169-1FE0787BF8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532EE01-978C-84AC-F891-14E004408B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086FC21-B0EA-74B4-C0B9-EE4AE4573C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653ACBE-8EBA-AF8D-41A8-C55AD4EAB7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2EB3911-94F2-A163-6332-36B60B053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FF553E4-FFD7-971B-A487-4197316F88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C4AA98D-CA90-6C42-2B4F-60892636BD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FC9C67-864F-4C24-4517-F9B9CC0D218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209E26-0303-AD1D-9116-4B40F5624A4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A3B6-6F85-EDE9-681D-6F20910433AE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5B1C7D-CBE7-85EB-D785-591D8DF658D8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8B679C8-7034-2D78-636D-8F6969081D5F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36DAD6D-EB21-1007-6776-419228CC5A6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5D88852-A3EC-E719-494E-DDD787030834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58CA80-586D-843E-6A44-9EB93A1689A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3595B8-92D5-D539-10BC-BAB374140604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C2B74-7B7C-78ED-0BBA-8903D96FFDC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D40055-95BC-C37E-95AC-1CE14A831A39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DC05148-49E8-FA4A-5B75-103BBA23420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F88A5F8-7A36-F936-CE94-19F4B38279DD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BCE1FD-37A2-AD68-052F-7C66403912B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8C40D69-1E6E-9C6A-7C0D-CBCA41F1FB7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A8CA177-81F6-652F-895A-D39AAC439FE3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0CBF504-F82C-4B96-F55A-CDC15318FE45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D3C9816-4E6E-EF3D-B9F2-86689262A66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63B20B6-9952-DF46-E480-3C1F1BD5E112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A1DFEA-5C16-CE3F-AA85-0F79B0478664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FB01EFF-0590-3601-7147-D36FC37957E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25CEF1D-BF75-06A6-E46F-F075EA8B7735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78267633-5995-F384-89E1-DDD5C3B11D15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59CDDE-E92A-F765-D9F5-8803B53A2D4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B30B0EF-634A-5012-CA09-4E98D46B6FC2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45ECE8-5294-98AF-799D-40345971A1BC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0142AB0-0CC9-5C58-45AF-E313BE2F8491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A44721A7-20EC-0BD0-ACE8-A6001C92A41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10A2BE4-68FF-12CF-6CD0-AD1FBA282615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24319496-3E21-A284-FD32-45C6D7282508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46A9511-F44A-1BAB-5CB4-67882099949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32A6CB-D567-960D-D594-EF89AE4CB93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445DA87-440D-D451-569B-A7A84CEFDE0B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2474973D-1A4C-78CD-0AD1-F80BEEB4BB9C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A1146B-3EA7-147F-AC80-ABA77C33AB7D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3F4A837-5A58-EE07-1828-340A3030B0F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5AFD0F-6BCB-B46B-41BE-8CE20FC5D5C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D9C559A-F30C-3273-B05F-CCB8D1E9B299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7170E0F-1764-524C-160B-ECD398C29B87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69F6708-26AB-FDD6-29F3-12FF3966072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DF1753C-4F96-413D-8046-BD38498D30C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A96FC67F-9D0B-FACE-6000-93855693BD6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914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2F6-2780-FDD6-E6BD-D53AAB1C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11459-33B4-B59F-F0E3-B5104069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FDE9A-54DD-A65E-5B2E-BB6D825553B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A39D6A-4961-E201-EAD0-6C177834674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0B90EF-F7F3-FC45-8FAE-CFF2CF4ACA6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9AE996-0A0B-4787-179B-92F19F6225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676A-EA60-4744-AF94-07DFE04DE9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A7CEBD8-E0C8-E63E-B4B7-2D152B0531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B6675E8-795A-B5D6-EFFA-0EAF90389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73C715C-A2C0-CCBA-F4D4-BBC9ACFCC3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17E7F46-832D-BAC8-EDF9-FEFC6BAD1AC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5B949F4-DC91-C5C1-37FE-BD1F259BAF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F9CA8C-ABAD-A49A-2C73-AE8F975D3C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041C30E-2066-DEDE-9214-E9DE1D696B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771CE-7622-F07E-F931-AA58B3F1E5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8AD13D-6C24-CCF9-25DE-DC0B7D314E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F2DA86-EE3D-46C0-5EC8-20B38598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D53BE94-3928-20F1-17A0-95A42CCE7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C4E703-D83B-D754-2B0C-99503C5CC8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2D38E38-7E4F-8F3E-E7CB-FF435B3493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AB7AAC9-8B45-7BB4-EBC8-DC4BE6A247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E2E344-9BF2-64CC-3566-00A685501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3A204CA-1D3B-6D03-BBF1-AEE69D7D06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7DADCD-8C4A-6233-DF1D-AE91F96A8D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484FD8-C9B5-F326-C876-6FEBC614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CD2E7E-0956-96B9-086E-C390EC62F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66E601-9BF1-B006-59DA-F566DBAB65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D4734C0-BB01-2A71-03CB-637458101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A0E5E29-CE75-32B7-8AD0-1C02D9C31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061BB1-611C-5F18-41B6-B0DF628236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24D2245-FF2A-FDCF-350C-9DCCA64729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EFA57BC-5CFA-C55A-FDCA-EC28A52B3D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A41559-9C19-AB38-B352-9C8C407278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8607B7-A0C4-5490-C2C4-CEB96894F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58E33-FF30-F884-C94F-F1F4701D03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554A08-23A6-68F7-DDD1-F13CE29D2A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53AE53C-A75E-474F-96F4-76D2079611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3A746E-F856-418E-70C3-E1CA10C3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6A85868-4072-A3B1-11ED-9400F40752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38F097E-5A18-0FBD-7C44-5FB8F76193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D14E0-79D3-FB9C-B875-0DD41B890D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CE19EF3-F25C-4CEF-0AA1-42366704AD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24B076-3D63-36C7-DFEB-12A07A29DC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BA0FDE-E53C-EAEB-2336-F9B300C7897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34476D-F3F9-1ED0-12B9-455CAB43352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EEE0402-2881-5908-13A1-FBBB2F8190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DC6B3A-A142-9D62-B1DA-92DAC00EA8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4CF527C-F297-B8E3-F711-F15681C3B8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15DAD-E189-FA43-26DD-59C2AC5C50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AF078CE-E3F4-F644-FE7A-6CE45A437B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76D44F-5194-CF2B-1181-425D7991A0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D79B343-FF5D-EB94-44B2-3145850731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ADB60F-837E-E2CD-EA1F-6D7182A253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89024E7-B164-FA3A-5529-00AE423AA8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7C365BA-5E5F-51FB-8C23-53B2473450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1AF0F80-EAFA-8923-3771-7174199AA2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331A81-601C-291F-B26A-8B985EF97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7830CDC-9F81-CC4D-EB2F-DF5CFB519F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B596790-DE83-AE5D-5C83-C6B69F89B4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D3F5073-DB0B-2935-C1CF-B164049C06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D83E67D-E496-B222-EC8E-ADAD05411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DF7175-D51D-7706-8A16-DA44FC4589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A591946-8AEC-0309-CEDE-C46D68215C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40DF8B4-9530-8FF4-6183-2B0518687C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1F9A7E-D954-6CE9-E617-ED23561ADC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7365852-5099-FC09-7345-1E75C34016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CBE88D9-9070-6087-5EF1-1B2D54F99F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CCEF180-8DD3-FBD6-66C2-65212ED54D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F92B22-A790-059F-A53F-D6737BC89B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A9071AD-1A63-EB05-7CBA-BD4BCDE077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F3EE749-D30E-A0F6-449D-2DA968C681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70609FD-9D6F-BC40-809A-CAC4FF1025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C704DE6-EEA6-ED94-BC42-30C56CFD38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BE1BDE-9ED0-279D-5EF3-336F86757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395269-79E6-8BD8-38F3-F3CE87273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AE9294E-89B5-CFEB-83D1-D83113B81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5142BB-FFD3-6015-D2E8-A20369F4C0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A6355D-F0EB-A8D7-9793-1B1999276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576F1C1-DE85-5D5E-3063-073251F65F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68FEE4E-D4EF-015C-C1ED-F15446A52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BB4753D-2A91-9A08-1D2A-7D28650BC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BC97ED-44F4-53A7-812A-F314A6BC42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6D97ED7-D30E-7824-4A5E-A780ADAA9522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134E7-AFE0-8241-2697-D28CA695749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31D4D-B24C-A776-7B79-2FFCC9AADE1D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B92DA-B873-7A85-6710-E98DA366CD67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ACF974-7C07-FCC4-A1BA-E9B326D532E1}"/>
              </a:ext>
            </a:extLst>
          </p:cNvPr>
          <p:cNvGrpSpPr/>
          <p:nvPr/>
        </p:nvGrpSpPr>
        <p:grpSpPr>
          <a:xfrm>
            <a:off x="2105970" y="4266996"/>
            <a:ext cx="3429917" cy="584775"/>
            <a:chOff x="7012844" y="4448938"/>
            <a:chExt cx="342991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F09224-A81E-5AB7-5F93-EA13DE1DB58B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335D100-2B28-67FF-A048-57D77948A929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5174FC7-EBAC-0F14-3F88-444D250AC517}"/>
              </a:ext>
            </a:extLst>
          </p:cNvPr>
          <p:cNvGrpSpPr/>
          <p:nvPr/>
        </p:nvGrpSpPr>
        <p:grpSpPr>
          <a:xfrm>
            <a:off x="2105970" y="4933579"/>
            <a:ext cx="2211635" cy="584775"/>
            <a:chOff x="7012844" y="4448938"/>
            <a:chExt cx="2211635" cy="5847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BE22D7-14CA-5173-A70A-CF62D869712D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C80B476-F248-FFCB-65D1-EF5033B4D0C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F3B50A-23EC-EBDF-2AC7-E12ABE5A680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1D3ED852-BCD8-78C7-44DF-7C2E83369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022938F-BAEB-F14F-581F-B566A7FA439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FABF9-B306-53C2-57DA-BD00ED03D98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EED051-C8B7-4CB9-1B1B-36066CD9DA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6963EE-9FAF-BE59-8D9A-A460E58CAB5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7AF81BF-F426-20EE-7C8F-5632B200072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F155B41-9C53-D64F-97F4-56932D393AE8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810DB57-CB99-911E-9CB7-9262C7D585F6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5BF338D-69AC-A7AD-FDD0-6CB31B5D0A4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C26B5F-4E60-1D57-787E-298D267587A5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554C83-E39F-0A50-7C2A-80728241F0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EE38668-365D-E4F5-6FA8-8BA7397104AE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A077DA4-8AA7-612E-CCB0-1C08A3637EA3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3C4292A-6B1D-BEEC-1280-90BD9EB290A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1451253-7A38-0C0B-19F7-A355014817F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ECFF067-5D20-4873-9272-B1DEBEEBDDD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92B1DAC5-6010-DC07-C867-29CC2E4B02B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B32F623-9676-B2FD-87F8-377ABD16447B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253A3E0-BCDE-BC31-33E1-5793DF0C32FC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4941E9-A6DC-DBD4-1E57-43EA2D5C964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8F2A1D6-28D0-C844-E3C0-3CA11E0B6EF9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E4806D9-78C3-D31F-FA72-CF6ADE2E5F4C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235D19EB-DA61-5D29-72BE-92C683CC59E5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406F9003-D461-75EF-FD89-52A7ED180FD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8E169E1-B3EF-D583-9325-3FC8DDB9D90C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B50F5C1-6CBC-68D9-05C6-268DB42F2240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4357FF-AD15-D7C6-A6F6-8A50A6F5C213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E9DA42D-9A08-40ED-8B2D-D84D788A899F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3B21D18-3A93-8A7B-9811-7A8781677B26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097CB65D-98A9-F796-71BD-3B58E052E59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7C013EB-E959-1B5F-5C50-10E1BFCE839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B9BEB8-6280-AFAB-DFA3-3D1FED7930A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1258491-5D9D-0E5B-12F0-0FA7654FC671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509D5A6-7AF0-DD2E-B565-EB4DB3307BF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8AA06A48-A4AA-CFEC-BA34-79700DF08163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1C13BD1-E0A7-D91A-2087-212B2F7BADFB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3B18A1D-CD11-6678-D231-FA06B2374A9B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4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A551-E469-B27F-07D3-CF25AB20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AD30CB-3E1F-831A-8E54-A4ECA75D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9BEF3-6FFC-51D4-52EF-00E3E8E79A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18FFBF-2B2F-FFC7-F89B-037B6580388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EE334-B5C4-F39F-675A-3F9375962D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68512E2-E488-638F-647C-9B03B81FD8E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FA57B3-AB07-F9BC-6BFA-1D574CF24A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E821CE-5F0E-53FB-346E-D27E7C247B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8160F-9ED3-4235-FD31-10C6F210E0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F633CAC-59CC-0B5D-1B89-D815400B7B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49E57CC-8D99-2F82-A32A-80B4096BB7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697ECFC-5D94-216C-F504-A02859E8A0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7935C3F-8F25-8129-8479-9DBD6AD0F1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B7DBAFA-1E66-F1B0-A152-0835FB94A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654DA0-3A60-7B50-D727-66FB29C25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425388-3021-F10F-67E1-14A7718914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26BB18-74E8-96F3-0679-45852605F6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C2A3B6C-790E-B197-68B1-3788D9F358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D9EB69C-C14C-D603-F488-71C8AFAB03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72219B-0A58-6BE7-FF01-0F7370442F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12A1ED9-7D03-159D-B49C-08E8774EA7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B818EB2-E2C5-2ACB-ABEF-D63BDBF990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90F26CB-A334-9948-324B-A5FFA4ED5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B66A7AF-12F8-A32C-F317-5B8589FB3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AF99FC-302C-76BD-2594-F78C6410BE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2230B-4DB3-B76C-6E8E-7E8534AA42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D5336AD-EE31-4F8F-F37B-8C6E41E0F5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060D87-F47C-2D13-6CA1-1B4991FA2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C33674-C2EA-BEB3-A913-437047B03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BC5E48-5196-05B9-61B6-95E85E597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9EC933D-70A4-1B47-557B-EA3697ACBC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FB0AC8C-E939-FD61-E454-DA43D49127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DA539E2-9E76-029B-B110-5B1261C642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7656AD-9166-D886-8D35-7DC228CC0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51DD79-59AD-E420-9225-334A80C239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042FD8-A580-7CD5-5F82-4D9497D76E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48314A-5595-6BDD-1EE7-94D7730D62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7C94796-CBBB-245F-9B8A-2339D79CBF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EE34A1-8958-7CF8-9F10-39B89B026C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FB1FB6E-5CF6-6691-EA7F-7613DF027A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C216219-9347-81CE-7435-9B5AE95A7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D58EAE2-8E73-9397-E8F6-3F1CC9FC0D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26B10D-38F5-295D-93E2-5D313AC566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57D5934-1CA8-421A-5540-03FCA85D2F3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709380-5763-C06E-C8F1-721C4F9813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F97B25-B12B-C2E4-E4F2-5F4FB911AD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824761-6BAE-CEE9-C3AD-10B10C286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EE71F4F-2D6B-28B2-A1F1-81C3173AFF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BB379C0-B345-EFD2-CD38-8D8ECDE369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82AC9E5-9EC4-2664-2B08-05829680A6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86CE82-97FB-B932-5756-4213AC8775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20D3907-23AA-9D0C-5869-A028363683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386795D-9F9A-6580-DA06-69C39A5B9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16D7529-9648-04C0-4EAF-50089A7C6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92A2A7-457C-F25A-9F13-6F574AEC5E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2B9E219-44F0-76FD-4F27-C1FF942543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BE560D-BDB7-8500-AA95-326A9BD84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8EC92B2-FA3A-E263-6231-E0C70608F0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F5A8649-C7DF-948F-A7A4-F75244549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AFF627-75A1-6E43-FE6D-A675891BFA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544215-AFAF-0622-596F-A3E51BD3A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899A95-472E-91E0-B702-21C16F1CE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BF1705-109B-FE5D-976C-55E4DCCC9F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F9E23B7-39B2-AF54-31C7-67DFB8C6D7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0151E81-0BDA-8497-F8E1-D521BEFA73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26F8D4E-2488-1589-6649-6FBAD79ACF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016640F-4285-37CC-B720-5AB3A5B994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610E66-622D-DF5B-10F8-16F608EB21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5527D4-F721-1DAF-C6A2-9CABECC37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107807-A8F0-35FC-C595-8DCFA4E32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B3A82F8-D6BB-C2F3-1B33-F79A18F276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DD3ACC-34DF-FA52-FB8B-FA1E8B2B09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44F23D8-4F90-3872-92D0-C3E1323587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E86D0E-19D6-1A11-F2BE-0F2F569A44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16DE1F9-CFCA-462C-02FD-0DEBD6EA3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7B90D1-96DD-7C8D-D3AB-8BDD21EF64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5EF96C5-DBCB-26FE-F0A3-130CDE7F78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D55191C-3B1F-F61D-FFA6-6FED3C5007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185F74-702E-D759-3D13-3311BA38DD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0183BF-2732-76BF-31ED-3788FD0FC6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1D7A16-E3EE-2230-1D04-D845FCE587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709B7E-46FB-E97D-A9B5-F78DC9F1A6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6D6-C320-D6CA-2729-4F4DFF5DDE6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23A314-D814-D383-E6F1-F653F3A26D05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4D07-58FF-961B-6C5C-5EBCE3BB6FB1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2FE28-8263-D720-44AC-B8619A360D16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3FD10B-995B-BDD7-BD42-EED95D389B83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782025-F791-17D2-DBE4-40CAD5291F8D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40B32D2E-C55E-0D5D-5A03-76271F0DA2AA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52448-605A-C6ED-5A22-880B02224AE1}"/>
              </a:ext>
            </a:extLst>
          </p:cNvPr>
          <p:cNvGrpSpPr/>
          <p:nvPr/>
        </p:nvGrpSpPr>
        <p:grpSpPr>
          <a:xfrm>
            <a:off x="218905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9955A1-CEC3-B9E5-EC7C-A1705B65CFC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019F7919-BAEA-619A-A487-54D971AFDAE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0881B6A-B7CA-CEFF-4B0B-0F03493032BE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21546EF-CE57-EEB3-D576-87E06D74A3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0C855F7-A521-C7C6-E314-EF70956D635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EE889A8-1BB5-24A6-E541-8D2061249FC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7E8B84-19C0-A204-05CD-3F3E5330B93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05C82E-5765-4E6F-6129-6C5A207D51E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201AF6-0878-B561-5128-BAEFD97E1C4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F78E0C-8CC7-2562-44C3-7DBB5EA1C809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9006C16-A76D-DBC4-B10F-3953FFB9D9B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7EA63FE-091B-E71B-96AE-A2303BF6A2DF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8F7077-1EC8-C1CC-2D8D-CACCEAFD13C3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2D479F-30EF-2E7C-604F-981DF9F93D6E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2CE01F8-079A-0028-605B-F8625A67EB2D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ABE9D90-3FEA-53C7-1128-15C36E1039E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B314CE8-2D6C-A838-1E4D-83D9879CB4C7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6993858-D850-93ED-0213-08E3558179A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CC8F88-7622-9590-68CD-1992C360058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28EF1F-9D45-5023-F66E-B1666308C9E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918B24A-5B8E-C31A-F888-E9F98222DA9D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EF77610-DD2E-D00A-2147-546C901BC981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9A69578-F02A-DC5A-386C-95C07732BE48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A9646C-7B32-3BFA-F934-EDAEB8ED5D34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7B4B025-B61F-4F82-D71C-10040370B2E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F1AAB718-1F1C-3BBB-9C28-2190CAD7501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1E21021-06D8-3B87-41CB-219C08B859B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02186471-C9A7-09DF-64C6-713482055593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2906959-89A7-5A9F-7EB7-A08E2E938D5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027BEA1-A2C6-277B-F832-5343DBD2E612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6D85B8A-75F8-C4F8-3236-343BE455B51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0FB5F78-43BC-192B-BCC7-BE8592913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96D2AF5-F692-6564-4D0C-9D0E709B28C5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07CDFC89-7D99-5FD8-6466-69F4B6580CC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534F14-FAEF-80E2-8820-928DC62960B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87B0CEB-76FB-3469-3DDD-F49E47DF1630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FDD9E65-188D-A88E-165F-38E7970FBA2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65AB5881-AE8D-6322-3F5A-3E6082990D49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5C4635F-F4E3-BF9C-E708-624A84D1CE1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7E980CF-1F2A-6636-48B4-07114BF0589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436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6" y="2062521"/>
            <a:ext cx="7820150" cy="3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4F89-637F-D41E-05EC-D136AB7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206A6A-70CD-43A6-CCA2-21449E7F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7D344-7528-95BF-A89D-CC4F12C7B97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D5EA75-B6DE-D777-CE73-D55FD59392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E0D974-AB60-66F8-309A-C7760037DD1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816A5F-1529-FB0D-ED5D-6C43CBAC22F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D277548-BD3C-1788-2C4B-050AA8ACF2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176CF0-063B-7271-DA24-F577F4827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BCC4B5-2E87-35CB-3750-79C2BC3F4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1C32E2F-FA85-6B2D-E85F-E9437A0447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F21553-8784-B1E0-9CC5-B108B3D3FF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EFB0EF-79D2-3FAA-B738-471D031690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A1AD588-8B1C-A03C-AA4B-84273AF356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CD63E43-ECAD-AA20-E36C-0A34619B30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1EB6D3D-0D5C-6A69-035A-B885B59F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902CC1-8CDC-D1E7-050F-1C75AF83A5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6B34771-9C4F-95C9-EE57-9A3E5876EE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967542-DAC1-E964-709C-414EFE4F5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8105FC-ABB1-C2D4-EC88-E6C2F102BF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B08EA50-B05E-5C96-1D9A-0DB103FAC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F442E6-4A02-92E3-F430-0A7DED2BDA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617ED7-FC8E-8062-7E47-C7A835145E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5A864E6-1C1B-4315-FFF0-FAFDB542E9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CA121A8-A7FF-E0FD-9BFD-92AD96E946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057CEF-2B80-4CBF-356B-4B13F4E0A9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8379A8F-7A21-3523-8E29-9E9EB98893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2EAB2C-7745-98D2-FBF3-94BC76A444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075D87-E8A9-0377-9827-25CACC6ED4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117830C-FFAC-C6E9-8487-B0A4DAACBB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B6B1F2F-DB9E-CB75-B154-F73754D28E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D7E7AF4-3926-C8A6-1275-7C16B878E9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885AC4-A143-7C3E-1D2F-3E669E461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A8D58BB-2BAA-AA57-A74A-890F3FA81E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ABF3BCD-4E0E-5A10-D5FC-9DA5F878A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1FBD5D-3591-6B8D-5816-1A122BBF26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B018C2-A932-404B-7C8C-45DC6ABDF7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B394931-DF78-F375-52AA-162B88372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8A6B6D0-5D81-9492-5BE5-494133B167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37B3AB-C86E-822D-0739-1FB5021856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2C244D-7C53-8349-D697-8C459ABB0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F226F22-1FB0-6D70-595F-33A95C72F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06E671-F3F6-A925-70AF-C0736AE3D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4648F-A593-931A-D9A0-F5C3E824E2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8CE542-FAF3-40E0-9329-0CA79EDDB6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E8889A-4320-A862-BF92-E5F3174987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DB53539-991B-BA4C-6907-7D6FC634D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16168BF-6CC1-BC1A-B421-6D5915BC70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BE8F90D-5596-9BE1-395A-295CFA9B1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48CC4B-7B99-B6FB-051A-5B749DA38D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95BA70B-A399-6393-DCBF-DC9FA89867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71F711E-36D8-0BC5-B0B6-83B8DB335C9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2CAB8E-47FE-620D-3C72-AE766E0AD4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ACA3A0-6424-8C44-C8D7-4DEF7AFA45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048F71A-F600-66E6-466E-BF31785ABC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8A93E0-7790-643B-C98D-67A56AB3C8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C5967FC-5898-4485-7275-810B037710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42550B1-BA35-E2E6-4A13-DF1BDC2D5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0347F0-DA98-3060-B4F5-FD468FD2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513BE20-4D94-381A-3CD9-71F52858FF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F5F7FE9-E899-D4D6-3F84-E6D0275527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5798E0-C4A5-5260-BD2E-4B54978DD5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F6A448C-B354-4C44-FAC4-19119DDFB7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FFCC27D-E951-6B56-0BE7-D20005D79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DB2DEA8-D737-81B4-9970-6B4A8AAA2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1985A4-2F1D-21C9-D695-9CE7120F406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4F73761-70D6-9C29-1A17-778DA48448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6A2683A-175A-9514-5271-958E70A6F0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9B8E7A-944C-90BF-841F-15CA1D6964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B94496-73E1-B348-13A7-A9A8BED112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DD17B9-F5D9-7F7A-2AB7-FDB8471E0D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F3F965-CFFA-4933-5AA9-4C12D6DE8C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BD6944-2A54-DA94-4DB9-ACAEE8A7B0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DDB439-6F09-5BC1-FD4B-0FD3C86F89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5459D-E815-9A69-A09A-1E29266020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44E759-2A40-E62A-0CD9-A8DD1A6246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C68A789-767E-B475-1D4C-33885237BA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C6493-ABED-B833-9ADA-38715EB8D5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069370-E6DE-1EBC-0E10-C2C68D93E6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349C0E-CD32-0A81-31ED-F379065930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34AB77D-35C6-C91E-66DF-EA55490C53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3AA05CA-CE9C-A10D-8399-A28216810D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7BF2B98-C22B-4C71-EBE3-CB4000BA80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F8CD2-417A-994D-6DCB-238E3017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25B4-8689-C03E-907C-F7B76F57140F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9C6648-567B-2C66-CBAC-74FACCF40E77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7D8F-953A-3CD6-9216-9B99A3F397A0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A4A47E-3359-0B7E-8696-23EB6AECE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F4FE29-2445-49EE-5B57-C792C217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4294209" y="779406"/>
            <a:ext cx="3813448" cy="52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E2F-104C-9B9F-C9E6-DC20898A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A68A-7D56-8B8C-70BE-FE31A5E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6D7453-385B-2A71-E81D-B911DEBF073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616F67-80BE-4F76-F55A-665DCC4D781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EBB57-669E-F20A-68BC-DCC1061F8B9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73F15B-FF4B-1D28-7E7D-F0F50FF3982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D04E56E-C296-B1FA-CBED-3AF97C61BE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C80D8F-2296-A6F4-6856-B837C4369A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77F4F8A-34D8-EAB1-BFAF-409BC50BAD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B97FA6-94AA-2E96-7FB2-189A43252F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915B17-BC40-87DB-FEA9-AB209931A1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2075DD4-0877-41C5-6FFD-C6CDBE1E8A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33F8456-D945-2C54-9A78-DF3876856C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39832F8-E7E9-0181-CFA4-B20C4701D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342D443-7B77-6BF2-244A-E18AAC1C1C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96BB59-3942-F23B-D4B6-28DE4F9620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3E642E5-CA18-2E5A-56EB-645BEE89C7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8538CE5-92F4-26BB-77AC-4D3D011A6E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8A395F1-E1E1-086A-39FB-01C8D0A70C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AF627D7-73D9-B589-A14B-AF270FAD3E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ABBACD8-DE8D-EAE8-7F98-1CE2DD5A9C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BBED45-40BD-D0C9-EDFB-837633E8EC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F02D60-1254-A3BD-FED9-004C4B967D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E68B16-D220-F470-A61F-3B6B6F00AA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19164E-F062-98F8-A30B-C70B773395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1EAB90-0842-B506-F396-B04DA98F16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DF8C46-84AC-D47D-B843-32DACC377C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C79E39-EA64-0630-4A05-9BA46A6EB4E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B002323-CABF-8BF9-BDEB-128A541D90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092890-450B-3367-29D0-34C8FF4D8A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5C468-9D83-F48B-0C65-83FFB3114C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1D9776-DB72-3BE8-A089-C409A456CB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E7E4EC-0258-40F0-EDEA-BCDDECD3A0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56F8AE2-81BB-B3E1-B1FA-82DE3736E0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BFC43B-643D-EDF5-26B9-DBB31F422B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376C72-AD62-0E62-2EFF-E59D65EDF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FE7379-55CE-BEFC-5752-DA561CFB3C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F89224-15A9-EE45-B5DE-AD5864ACE9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40BF57-86EE-20C2-5ED6-50E3BC2579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699671-AC5F-7976-7122-FBD5F3702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8E13F0-7C68-52A3-9FC5-7EAC55C09E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068964-EF2D-36C4-6DAC-2593C27FDE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4D281A9-E793-07EF-79BA-33184CF2601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6CBD9F-5E7D-4557-8DD8-9945234CA6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55B2B5-26D1-5B6D-319A-F35B7C7E7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540133-5B3B-16E7-41A9-837ED692F2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F264C84-9F81-A2CC-558D-0C6C7B56F6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0B8201-C886-A7DB-C938-D051D2D0C9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0478F2-58B3-8F23-3FFC-E9EF973375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4F54-FF4B-5A40-D2DD-7983FD69B7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0C7F07-7E02-D372-9BE3-A7D0657EA3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C8A4136-828D-D84E-F022-F05C2423DE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B1DA46-D268-ECCA-F02C-7D841FA22E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8725FE0-53E3-7A2A-D09B-543BA630CD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A03E71D-BCFF-7321-4174-920321A05E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54E2B3B-CCEA-2E02-7EB1-B9CF1672F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D15719-2BA9-DFF9-B2AB-1AE1ADD2C5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63C4DD-4B24-6F56-0661-A6F179B23C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23C251-0A99-1D00-5C93-B59179615E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9909C-C813-CE61-4DB4-F0AFAF879F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58C61D-F6E9-08D2-21C2-5B5BD02B69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A665CA5-7510-4C7F-FEEF-1027651DA2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46D3E0-460B-77B3-7EA8-71CED2E69D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B4BD119-8581-2C68-9327-C953D24D5F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03EF115-ADAA-30D4-5E21-23B17F7EAB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2E8FD2E-5F1A-8840-81F3-DA5AA29000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1EAA91-36A3-DEC1-D853-25FF2217E4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DF36586-53E6-8A61-8824-CBAC20ADD6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54086D0-65CA-C5F9-45E4-4A3C7147C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85FEF64-A953-9ADE-D456-1A3991741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397F4D9-857D-67EE-B3D7-872CA1DA2B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3A354-21F2-1411-6E63-A200FB6DEA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6B425B0-8310-7962-D91D-7BED148571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9246A78-A438-0AC6-1707-26B2B46A3A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6B3B25-F477-9438-84DC-02D7546369D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7DEBB22-F7AE-BAF0-375B-35120D45CC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6F311D-18B9-D0D0-A6E7-AD02E882E6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068B59F-87FC-E867-B5EA-1BB40342B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CF82363-F189-AFD2-0BA1-9FD28CCA94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7BCB1F7-5606-56BF-D43D-CC0B6F6E76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B5D3357-721D-CD01-887F-ECE5A5C05F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558078A-A0CD-B466-A306-52CD63E4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AC472-FB59-9C46-3F5C-42058FD2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B688C-646B-CB84-FA10-0B927EE4DAB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E4D51-0272-3B84-6FBB-A90F1007D6B5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9FB1B-E2BE-6838-C2DE-F1EEC5F643FE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D2044EF-8DFF-8ABB-6495-672E032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B2D3-BE4B-0DF0-4769-E3883DA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D5574-57F4-555A-D789-6D18C8F4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A5C90C-35D9-995C-053A-832329AEECC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38F8B5-A7BD-0E7F-1C21-3092094DC8C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E9C029-1912-4AFD-BD3F-90F32C9801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395B301-7DB4-1174-84EB-C03E3760D6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3B5B0E9-ED35-AB9B-AF64-00E52DC3CA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17998-E8BF-6930-45B0-F5B8783DAB3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9C7484-BCE2-33DB-23DB-4F796C8628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1ED476-2C0A-1ADA-48AC-3496468887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047ADEB-BA75-4D1C-69B9-77858A4EA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0DD39D-C408-5193-7A17-56C31FA8C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3CD4AA1-AA26-6404-9F18-EE8143877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1B0CAE-C671-BEC5-9E10-75C6C872A6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35F52F-39BF-8498-E4F1-CBCDEB557C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A1A21D-4FC1-BB16-0255-3E879CF56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3AD764-4348-4ABB-B935-DBD258C9D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71E079-C6E3-43FC-5536-4EDE8ACE9A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DEE915-6805-6A8B-2525-6F13A5A1E1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E2977CA-AF15-D35B-160F-3A81380175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41AB11B-F332-6DAE-05C2-503642360C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DFE735-0549-6F0E-6457-35D35D06EA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548B8F0-E7CC-1AFB-64BA-5E019DB69D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64FC-C2FC-29F7-0582-B0B037674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9E27A2-0AD1-861C-9472-0150D56BFC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56819A-AB9D-77A8-43C3-3721DA832E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C3E7DFC-6ACC-1FC0-DEBD-7F6D491831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0455D40-C738-D80D-8C23-253CFD276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9CA92B-09C1-E1EB-EB55-2FCBB8BB0A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7C1165-9579-F026-62A0-72D19D7049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859F7DE-11EE-1858-781D-50ABAB4B80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7BD89-9638-7CA8-81F5-BD38310143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6AE59EF-D509-7E1C-24C0-9C6A12685E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2525D2-2956-1B31-0D7B-F0DBA316C9B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22EBF7-1989-924B-74B5-0BFC6589B3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53A8C8-6111-7939-2212-1E1B01F75D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19D456-65F9-7F75-890A-ECDB969E54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FF97B57-49BA-08C0-753F-108F6FBEA7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01FFE93-8137-302D-C334-E19C3FC257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41C34B-B82F-9766-02FF-9E65519CC1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434FD6B-662E-6744-5D3F-B71C753F2A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19864E-74AF-B6BC-6259-1C5D59D7D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99C31C-CD6A-EE32-5366-E6A287A8BA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0B4761-796E-7A93-2C45-3B2CAFCCEC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9D70B82-E386-4E93-64B8-680151E18C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B01738E-9242-33C5-EAB6-D18447BD99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3CA6952-BC50-3394-048A-FAF2CC7ABD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B487EF-4172-D666-C5C4-1535A065A5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7F0E6B-DF6E-8D20-B88B-ECBB0FACE9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4F2093-A81A-4438-34D9-575B5533F4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6819F7D-E5B7-90DB-7CCC-80B05E107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3FB920-180D-CECC-6880-84B4DA7862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930122-0228-6059-9EEE-62B095C500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B504787-B881-D977-149A-310FDFBB43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941EDC5-695D-4AB8-8907-1D357D8F68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4EF25D-73F6-BB5C-7893-6B618275C1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1274DD2-8A33-4F22-1DEF-B7663264A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4F81B0A-5F84-01DE-F769-744990E64D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2A6AE6-05CE-CBCC-B74D-2CEF855A17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77FEBD5-18E2-9DF9-D8E1-338BA84FE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8B919E-28BB-3187-9340-B053B8D4B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E038CF-AAB4-D916-C301-24635EEA40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86C3846-AA84-A992-D37A-058033DFB27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AD26B-5740-E0F0-1514-B5AE9B5387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80229F-B762-9A65-0C9C-A8E4656582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0A8B3E9-1A70-2A79-2C5A-687569AB2C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6090935-C78A-A05F-4351-0F63D15C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1BFBF73-670A-D5F1-B448-67A26B68EE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E3EF342-69BF-E42A-0DD9-CAFE17E2FC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0802C4A-E2D8-7545-9FCC-6329088B95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2015FD-CF5F-B8E2-EA9F-AF4242E5AE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5FAB7D-E825-0A9E-45C3-85EC365B0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0F60E8-F89B-D49E-4339-2CAD9C149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945DA58-7FFF-C26E-FE04-74F3C86D78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5C4CA1-3DCD-3D82-626B-AE29A24C1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EF2266A-7788-AE37-5777-80D03AC17A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AAB105E-4B7B-C8FB-1623-2F8EE5A070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3470AEA-D3F2-839B-AB0B-2E80C333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FD40B00-7A75-418D-2439-B6F4269C19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3059A47-099C-CCB7-166D-254682DD19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E98CA29-DD8C-1FD2-FA91-8C4675638F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593659B-F16E-142E-B97F-41F5B520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B1C5C3-6F96-7AB6-9146-86EB5C7827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813A0A-CAEC-0D69-CB1F-096D6D14CF3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36370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70CC-6767-3AA7-E8F8-B1E8E0BE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477109-C75A-B95F-3A7C-1B1893D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5FA3B-9CA1-1E46-5682-1C2BD9FE7C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F13DB5-F3DB-DD41-D086-B7364E8F27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9E4516-4836-6194-3B59-FE3DFB7088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CFFF5-34EA-23BB-25EC-416A705E57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1835A58-B52C-25ED-D463-C1E7363A4E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AD0E991-5929-9B1F-2717-60FBF6DD0B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4AE354D-8A2C-B541-8EBB-9A90582E4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9038C07-1552-5B9D-CB10-326654313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E86A76B-6ED1-2FA9-6740-6EDC5CC30B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6F4C234-1599-2E17-5659-04AA535CDA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68840AB-DD88-984A-F7D6-E6E513F45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FEC16F9-4E3E-6FF6-0E32-B32094FEE1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6304AA-377B-25B5-058B-CA98A1AB8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4706651-B311-D8C9-F2DB-F0CD8F34A5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D1926A-A456-811F-F16A-6B23417B0E9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B342BF1-BAEF-5D00-32AC-DB00B92F0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B8A339D-FE22-8A8D-1D05-24167A2FE4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322C406-6568-0FF8-9A51-83CBD8CDBE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AC0CE9-9B22-A837-0D4E-4867B552B4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AC2268E-81E5-BA2E-3619-900E83E9AC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E36A105-C74D-7F6E-DC34-4E57BFE15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E26EDD-88DB-F8E8-7A92-B68E964BAC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38FCC5-AB94-1E38-6AE9-7AC561F917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834831A-9FFB-B9C9-58C8-45AE51787E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8B21AD-76CB-4BCF-8984-DF1B2D6081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17EAAE6-68C8-5B30-CE4C-F504617618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D86949F-C6C6-639A-BC93-4467F59FFA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6A6927-B538-7F56-F77E-08ADE98D17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7B04C32-17A8-D347-96FF-1CD942BDC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FE0139E-12D2-C8DE-4F0A-28D1B9B566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B9805A-39AA-FB26-DF6A-E2E212A3B9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85FEC5-1093-DFC0-EBAF-01014B195D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6C489A-A2B8-B415-76A4-64C2389ACD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6B25C4-B50C-A3A2-DC6F-D251A650CC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BFF333-EB40-40FF-E0B6-0B2E9ECD44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393F0F-7DAD-FDBE-5228-396759212F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EFA6E97-4763-CA61-A05A-0BF5ADC68E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B0FC6F1-68D1-6EC0-4730-9EBA39D8F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699C1EC-2D2D-7E46-7751-3363283101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5660643-CF5E-B42C-8ABD-402D732E8D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F7023DF-B225-81B4-AAAC-D1772D9CF0B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0AFF25-E25F-E4A9-B100-3E19F585A8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D9C24FF-1EEA-034D-6356-F21237AD47F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DACDD4E-C1E6-8A5C-7C57-8B368ABFD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B0A34AF-FED3-6D8B-9309-29D9F19D98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F5594DF-5815-95F4-E5DA-E780876E55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5A0035-D1A8-9578-B809-0D215EA7A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0EB6ADD-78FE-7316-A4A6-B46EF30F65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AD8CD98-8D73-838A-D2DC-7C86A280AA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8401BC-5583-83C5-B52D-8CAAF026A4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8788BE4-8215-D4EC-E199-53564D4459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D8D26CD-0FFF-9165-CBE4-A06F4FD5AF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CC91CE-FFCC-0E12-042D-FC2D91E165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96D37B6-5DF7-60A4-64DF-531F6045A7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133D23-A6C1-5783-F86B-C1EDF3A22A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0F2278-7BDD-517D-CC1A-FB906D785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267EE4-F2D3-2C53-AC05-456002FD97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C2A1C4-F1CB-4632-584C-3AE35C37D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FFA61A5-0BE5-56B5-5832-46DE335B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460722A-C98F-40C2-D467-FF5F8196B1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E372B60-9F1C-C817-2B76-59C09CD6BF3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2B2E8A8-7404-3696-E280-C62F5D93E05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A964185-8B38-975E-4C92-3E9644E12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7442C74-CC27-CCFD-76AA-32CF1C6A9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E3D6423-D490-0213-FB80-EEB16886B4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F1B9A4-FF39-72C8-56FD-D801130CF50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B14B2A-53E4-3368-718B-C2128906E0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6BF76E8-43ED-C7CA-163D-EBBBEA6BC2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7BA220-0C2B-4E6E-7EF4-599034D458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CAED681-5F96-F8AB-3C05-85303EA445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8AA1FF7-32BA-B88B-5D08-8038C7BA56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8CB608F-E60E-F42D-F874-B37E720344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4AEA5A-E934-2F83-46A6-1C69B51C88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D382A8B-43E2-3DB8-4EF4-59611CB5AB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E691BC0-3A6C-F3E6-28D6-8B8E113381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6786A74-785B-1521-B8BA-F18FADD93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9040C59-EE50-7597-2CC1-89E03826BC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5E6B91-91BC-6D36-8BF3-814DD1B5D9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55C9D8-88BA-415C-DBC6-68F1662FF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D586AB0-7815-74CF-BEE5-5EB002D8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CA4873-A251-CC91-19F9-E2166761F32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24C4E-7EA5-2B50-1A82-9651DB5391B3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8869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F521-7433-C4C2-2278-0302BC29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8BCEE-3C47-8291-9A8C-16D41D35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E3C371-2DD6-B878-C38C-692EB9BE44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B6F8B2-6E38-50FC-A66C-D582D6ABD3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6D1FC-AA41-BC56-EC11-23627C0C12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4FDDED-27D5-D1FB-0B43-EC1EBCC819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F51ED1D-7F2F-FDD7-371A-BC20543032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91999-FF5F-4919-B0F3-8F0AC8CCC2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3115853-5166-6AF8-9E37-7C96D90C1E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2B40080-B4E0-25DD-95B5-601C1B648F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46D90E5-983E-06BF-43D0-F6EA50C0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5E53F0-5DB5-9125-05E8-6C0E477117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149171-3C4A-7378-8966-6867BDBB5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5C62C68-23E4-7DB6-5369-A620FA7DA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88AC47-2C81-8BE4-3799-561B222BEF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0986D52-463E-79D2-A062-283290D90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F739567-9B8C-8FA8-A9DD-F5B37A0D499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50646F6-E4A2-7903-45F0-706944ED16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FD72D6C-1F78-8243-407B-01A995A39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64C09E-4A65-E840-2249-7CA7A36354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D28FA2-61FE-A70B-E774-2F47E088D6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A8591BD-F8C5-39B9-F0C6-87C790D2F9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451AD5-6BD5-E58E-3673-669982E940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2FBCD7-9AD3-30D0-BC56-35F7D035B5C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EAB2A06-7BAD-6AFC-BF18-2601AB4270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83F553B-686E-F188-03A0-E90F3B455D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D14732-4499-D821-4404-F6A00D93D7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8A10D4B-36F5-597A-0AF2-C12C545DC6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583601B-9152-8169-84A4-3DE10F88E3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A7058F-8369-721F-7C90-030E5398F7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BC68D3-3A91-B4B1-21EC-14F4BFF52B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AC0B38C-4D28-7E7C-5994-2AACB2C12C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F60DE2-D7AC-C6A1-7CCF-EB4DE1C7F8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40D2F8-514F-4336-5053-BD841550A2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46B616-2602-1E02-0ABB-B99D3B16D1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3DCA238-0333-5B2E-DFE7-149924EF79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27370-19E8-9FC6-34BB-43B389652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F3CA38-E825-C926-7BDB-8B17BA9893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C5E96B2-2F11-AC0D-5C69-DC1C11A104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2FC8179-032F-EEF4-2305-CA55D8976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C61A19-0A26-21B5-C1DC-025045F54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3D4E259-6BD3-D318-431E-81BDEA4999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6E4C674-2DC4-0A31-EA5B-CA5B7598F6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4FEBD2-69A3-308E-B49B-003DCBB028E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0B0EA6-A859-9EA2-DB56-AD4F886F95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FBB36CA-268C-579A-62B9-B530FFE2D5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AE6821-B3C9-5AEB-C8E0-365C5806ED3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57B8C16-811A-9888-9F20-E5B03FDB7AE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91BACB9-4DB3-AF2F-73B9-19445A7E4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1FCF50-A53C-8A70-D26B-91E53F955C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C81578-18E9-A8AA-AB7F-F462F037C3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49E5A3-FC71-463D-FD69-899CB52DD1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6769A30-6EF0-5091-0D6A-990F2D98B9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0E1849B-75E4-B5AA-97EF-91BC8B7AACE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BD3ABD2-4768-98D4-0861-4B45FA3B8C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62CED00-CC6E-2016-FF4D-0B3A473C06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C1E4CE-D1B2-FC6E-D23D-65F744865B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88B438-AB4E-8210-33A0-70200C225D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00D56B1-37B0-F7F4-16D2-A5C3D47C69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694839-84AA-6797-0E70-865327CD3C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798F9C-B3D6-B1C7-88CA-C214D6E241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7993145-701A-469B-4FB5-D7836AC02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81CFB18-126E-8605-EE62-2F581DAA07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9D24403-1EAF-E0B3-B0D0-5FD9300097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F7CE5D7-B6A0-0B05-E27A-C09DA85478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49013DC-F3A6-0896-303D-55B21CFF0A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985EB6-5337-E71F-8014-42C1519E24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98D31C-E53A-7C61-AFCD-503248214B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0213A9D-59E0-A193-14D1-78883E201C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B85A50B-8E94-23FC-60B8-1311AF5FC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D6333B9-AFDE-61A9-2AA8-06B5E5271E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1B7F1C5-6902-95E7-D937-0433BAA160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F7F7614-C97D-CD7C-1353-34F0E3914B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A311CBC-8EC9-F2D0-3F83-C1157F0B85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AA20A74-FF29-38DF-A438-780980C678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BA547D-BDE3-F9F6-5843-92E288947B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5B2F736-727C-57BE-5137-E8E594EFA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76C7AEB-F977-9A46-32A6-D10F4937ED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81C4A9C-2A2D-65D1-FF3F-47802BE685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497EC49-F1DD-DF9F-4066-C061617D8F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5310246-CBA7-1D5E-F47D-F56DE07C15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88872D9-A782-0B8A-D2A0-A5377BF7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4" y="1801347"/>
            <a:ext cx="9950470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60E8C5-46BD-D301-AAA4-269621A4AB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275B52-15DF-2FDA-B10B-1553D45DD4C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6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4B1F-307D-EFC9-46D8-59AC9104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D24F2A-D2DE-6D67-6F42-BF617B5F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F82ABC-E51B-8C53-DFFF-92A47BA6E03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33B852-F7A9-289A-73C6-BFDF50C807B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D74F32-9D20-1456-635A-2EE40DF17CC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C9A32CA-C18C-18A4-635A-02C0801BE9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1A822AE-0AA5-838D-EFEC-23F8E97C4B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9F79E9A-D28B-CAD0-1AE0-51E423FBA7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1D0EC6C-4BDD-A988-956D-E463FFB02C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7A0421D-B437-2341-41FE-9CAD922C24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C2A9A4-2E67-F85B-B5F7-3BAD3F3E24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381AE3-CF40-BB00-5049-A3866D582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30D0C4-299A-4D80-C114-0751FC61D2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47008B-1C8C-72C1-3EDA-CD9BF8FFA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0AF11E-4E6A-25A3-70BB-2B88D1A4DE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47EC3D-6531-F054-D8E9-F25A95B394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9ACAE5-96BB-FB2C-A935-C96CBABA70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6AE70F-E29B-C393-9C64-33E54C9A06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5DCC17F-7E05-D4F7-A84C-9D20EACD7E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0C5AFB-5871-105E-575E-4C0323FCD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1D88568-D67A-2144-B8BC-B167AEF89B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216474-CCD3-5DAE-3D51-FD881B540E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E4035A9-C2F5-673B-4F5D-8A0806F16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E38A51-23BA-558D-98AA-FCFB93A025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4F56F0-9BDE-7C5C-2D79-21E439D5BE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39D78F0-EB56-4637-CBB3-D777DC1D96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C39BCBC-EC00-F38E-3832-2A6C01C86B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DA6159-3EDB-7FA1-4C37-EA0FB364B2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065432B-D1A1-156A-8D58-F0B5D18380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8888E2B-9345-432E-E510-FF0327F8C3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32F7C3-1CE9-82CF-156D-38B2C834D4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18E642A-5C60-CEFE-273D-C477CBCFC5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056BD21-0A7B-C7F7-2B69-7C7725FCE9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F6611D9-AF88-E76D-D1CD-B194B220DB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DD05E78-F84E-CC21-13F3-8BC6BDCF8E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29BAC5-6F15-5AEB-031A-2D3D8F784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42606AE-1E3C-9234-0FDE-96E15F003F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2F42192-E7B7-0765-FC08-923F6EFA23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E499AE0-0022-A03D-6562-D2E33A1A4A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7C58E2-C2BD-B5BA-7131-DA7BE761C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625A2-45F2-4309-C958-A14DC19E0F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B6FFDAD-2444-0753-98B3-AA11B14824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B9CDAB-A529-2B7B-7A45-6A32763350A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5D259A6-668B-35D2-6958-6EDCCC40EB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C4A51-1ED2-32AB-211D-8A2C85B5F3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5753ADB-D436-A28B-BDCC-3C2521CEC6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E3AADBF-A4A5-A095-8520-BFD692551B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0BC3868-7281-7162-26D1-029EB3287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6935AAB-4D3C-4D3D-947F-4FE4ED8BC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1C6D8A2-5083-C337-92EB-6A746F5D2E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A62601F-0D67-D207-D3FC-C906EF98AF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20D610-0084-B104-353F-90C59858B6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27A70DE-397B-8CA8-0533-CA114A659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C352AD-33E2-4F6F-A255-CAD4C0EAE5D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22B9A91-AAA2-1EDD-6EF6-9D2C2ADF13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30E50D-3D5E-6439-4D37-E8122F0456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110ADCA-D9DC-F012-6456-3C3A0198C1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58B8AFC-8149-C782-07BE-4B608B48DC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647DCF-5FA0-1841-B062-823E253B9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0438E44-1979-D35A-B7A9-0A0E8B004C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7CB055-49A8-9862-3EA3-8DB271D29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F0B08B6-42D3-7629-F45B-F9FA5ABEE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E9D0F98-55B1-B52A-29FF-A9A7940C6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EE3F55-CC32-814D-25CC-A71F783754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E6E82BA-02A0-CF94-2659-AF2E49C77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5C9877D-1B8E-C4E9-0CCF-AA549D4EAB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EECABDC-B2BC-37D2-8083-A331FBDECD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C571C27-C76C-CD2D-CC87-C2F38B2092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3E1E75D-FB39-F291-88D7-40ADD03CA8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68707F-F18C-A815-32D4-B67203848F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0FBF8E5-7A69-609C-34E3-AD3F99BB73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1644575-DD66-5FED-8DAA-A76508C4D3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F938968-2665-C3CE-2C3F-A952A0DF29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E5DEBC-8753-AFCB-C3B9-E54BEEE62A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7995711-6929-57C0-3D75-729270F999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5E6138-5728-7D1C-16CE-CFF3723802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BFA6440-BE9E-D836-496A-6D47ADEEFB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A5261D-AE99-DAD5-C91F-F8065DB7B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ADCF85-561D-EC6F-3C98-9F40EFFFF7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C63919D-0238-AB58-772F-259A832148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935E816-E19E-4A73-6518-D7E183BA9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E55FC59-4482-F45C-8362-43EE7593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B61EA5-45A7-3C42-A287-255ECEF551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6285B-EA18-89EF-001B-F67BC697AB5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744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04CA-18A7-DF17-BE53-496BB7A1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C265-3B4B-4228-599C-E3F8F00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517C7-7F09-A1A2-6D0F-BD4AD4DBD45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8D4508E-D1CE-B306-BD77-BAF63B2B38B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D5D42F-FA9E-B80A-518D-B3860431EF2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86EDEF1-112B-A1CD-C210-0942063A631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E7B3DC-20EA-6A05-BB01-7F2578135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2A22B44-5677-1D46-DF83-45A19F7F2F3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B84628D-D72A-C798-CB90-19CA0A798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17C99E5-2876-64DD-86DE-48668777C2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BE6EB0-DECE-59BA-6831-9880205606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D2341FE-F8AD-8F16-25B2-1B4C47E526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419DE7-7EE3-0E97-61B3-DF3FB23DDC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3D70E29-6B1F-0A68-C9BF-8171FA02B3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758A5-7AA2-1066-B497-0DC38546E8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3A9057-E538-A16B-23EC-69D818A029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8D9A251-74F4-48CF-2F2B-03092ADBD2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764D718-0F47-CA25-A6B7-1900C810BC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58C2251-2176-A05D-C0A9-381E7D170D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5BE532-4DB5-E6F6-13EF-382AB87542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76D71E4-8796-5008-C471-6649AE4CF9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42A03B7-E014-CA0C-104A-C7B89F94D7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A8B2A-DB03-2EA5-E4AF-D55A1A8FE8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C368C7-9D2B-7215-DA84-EE8A40A7A0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875195-B45D-8410-712B-4A51C0DE66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760B6F-D37E-B270-C60B-2A6C121B95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4C928B8-9707-FD08-14A8-EE1C1484B3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00D816-3929-F5D9-EC48-FDAB06B70D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234D950-1C5D-4D71-29AA-1A79178CF9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754339C-62C0-4A8A-52FD-42C3D7E6099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58B87CE-0113-1028-939D-DDDB18FBE9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F8E3AF6-CEB6-FBF3-6EAA-B8853F2A0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AE9759-2FCC-5928-93CE-78F9682DBE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E406EB-F3A2-C6EB-BDE9-AC333AABDF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3776A6-F574-2928-854B-C0B60E1A19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F5D5BF-7079-A4FB-B865-A0A84A997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5D85DE3-21CD-617F-3CCB-9E4D3613F3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3A11DF-6462-C986-9F9B-A865B85130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3AD4BD5-C6C1-FE33-02AB-A064A8745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C5D3B1C-0D18-537A-7158-2C27C04EF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0C5EF32-DCB7-C714-925F-AE2310FE89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D746DE-6177-F3B1-F247-8BD2399367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38E70B8-661A-D7E8-064F-414119C04C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F921E8-3113-CA3E-11F7-8168621D61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1CCDA4E-012A-6C0E-E734-199239AF0B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FC519F-9124-9CF2-33EE-9CBA2805E2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8A2A332-2944-D398-671D-FF86A2E2D1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50D290F-05F4-4DCB-020B-6DD03204F7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8C7ABF3-14B0-FB33-3AB6-8269901A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A52CAF-DD9F-1A78-E944-B065492A86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B655BF-A216-6345-9CBB-DCE9039BA2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B2F189B-ED42-71C5-6CF2-0570A3DB7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D2FB910-BBD8-E160-1309-F0D5BEBD8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2F249D-4BFF-FB55-72FF-F3B3F9230A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2A5C32-7355-C876-C56B-004D2B0F5C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02DCC30-9E43-B8F2-29BB-2F1C15D04F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1349E9-586A-E871-4533-5DB216A84B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D7CD954-78D9-1B39-36D2-FE7D8CE1B0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68D4DB4-45F1-EC25-62BB-B04502FA6C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D603A49-7DDC-BA61-070C-249FF8E4C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62D5C6-C6BC-4224-BFE4-4DC71125A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CC9D3C4-E26F-7843-2D53-86092861EA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E21A6E1-9901-1384-B405-D29971220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1C6BA03-3842-9628-7AD0-9F6A5DF6DF0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50EF7F7-5327-2098-0A72-DE1B656C55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434A0CB-1AA8-5BEF-9CF9-0DC36BD079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0905CE-ADC3-6C5F-3ECC-D23A43BBD8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BD85B39-C48E-FBBD-A97B-8E91B1B2DF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224C514-DA1E-8129-4B17-289A02E25E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80A82A-1BC9-FF8B-429E-5978FF2F69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F91786-907D-FF7D-FD1C-A6134958C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119750F-A2CA-303D-9BD1-58478429B7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450EEE-47DE-18A3-C0EE-4B86D58342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3BE257D-DED8-578F-CEA1-BEF12871F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80AE6BF-56D5-61FF-1B79-2D966EB5E1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58C8D81-F972-E7F1-12F0-7FAAF1D04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0BE0732-7F2D-C028-FC4C-A0D760FA7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31371-F252-E4EA-10A8-1D2984622D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089A26F-0531-C9D8-FC6C-DAFF0968B1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EF2D1C-433F-1B83-9BFE-AB71B68314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0684639-B70C-28AB-6A32-E95BE6BA61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35979FB-8A48-753F-D38F-98A10B721B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5E0C8-01AA-CF63-85D5-F5E1D4513E6B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DEDB1-B02D-4B80-6D02-5CEA6063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3531</Words>
  <Application>Microsoft Office PowerPoint</Application>
  <PresentationFormat>와이드스크린</PresentationFormat>
  <Paragraphs>1793</Paragraphs>
  <Slides>102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10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SungHyun Kim</cp:lastModifiedBy>
  <cp:revision>325</cp:revision>
  <dcterms:created xsi:type="dcterms:W3CDTF">2025-09-21T15:15:07Z</dcterms:created>
  <dcterms:modified xsi:type="dcterms:W3CDTF">2025-09-25T15:46:26Z</dcterms:modified>
</cp:coreProperties>
</file>